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3" r:id="rId3"/>
    <p:sldId id="257" r:id="rId4"/>
    <p:sldId id="258" r:id="rId5"/>
    <p:sldId id="259" r:id="rId6"/>
    <p:sldId id="268" r:id="rId7"/>
    <p:sldId id="261" r:id="rId8"/>
    <p:sldId id="264" r:id="rId9"/>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47" d="100"/>
          <a:sy n="47" d="100"/>
        </p:scale>
        <p:origin x="2172" y="-1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ixon" userId="0d1615dd-e4c3-4470-9f31-2d7ed0fc819b" providerId="ADAL" clId="{178B900E-73C4-486B-AD58-0C748FFE6B2A}"/>
  </pc:docChgLst>
  <pc:docChgLst>
    <pc:chgData name="E.Dixon" userId="0d1615dd-e4c3-4470-9f31-2d7ed0fc819b" providerId="ADAL" clId="{B061E549-35BB-483E-B5D3-A0CF0CBA9D08}"/>
  </pc:docChgLst>
  <pc:docChgLst>
    <pc:chgData name="E.Dixon" userId="S::e.dixon@walton.staffs.sch.uk::0d1615dd-e4c3-4470-9f31-2d7ed0fc819b" providerId="AD" clId="Web-{C5017A12-6EEF-4A9E-02A6-F5D2CEC159EA}"/>
  </pc:docChgLst>
  <pc:docChgLst>
    <pc:chgData clId="Web-{C5017A12-6EEF-4A9E-02A6-F5D2CEC159EA}"/>
  </pc:docChgLst>
  <pc:docChgLst>
    <pc:chgData name="E.Dixon" userId="S::e.dixon@walton.staffs.sch.uk::0d1615dd-e4c3-4470-9f31-2d7ed0fc819b" providerId="AD" clId="Web-{F6E00D83-DE23-CBA9-4FA7-E656F2BD65C1}"/>
  </pc:docChgLst>
  <pc:docChgLst>
    <pc:chgData name="E.Dixon" userId="0d1615dd-e4c3-4470-9f31-2d7ed0fc819b" providerId="ADAL" clId="{59E620E7-B8B0-4AFF-937B-C6DA01C920DB}"/>
    <pc:docChg chg="undo custSel addSld delSld modSld">
      <pc:chgData name="E.Dixon" userId="0d1615dd-e4c3-4470-9f31-2d7ed0fc819b" providerId="ADAL" clId="{59E620E7-B8B0-4AFF-937B-C6DA01C920DB}" dt="2026-04-13T14:46:01.358" v="1543" actId="113"/>
      <pc:docMkLst>
        <pc:docMk/>
      </pc:docMkLst>
      <pc:sldChg chg="modSp">
        <pc:chgData name="E.Dixon" userId="0d1615dd-e4c3-4470-9f31-2d7ed0fc819b" providerId="ADAL" clId="{59E620E7-B8B0-4AFF-937B-C6DA01C920DB}" dt="2026-04-13T14:21:42.529" v="1" actId="20577"/>
        <pc:sldMkLst>
          <pc:docMk/>
          <pc:sldMk cId="341792634" sldId="256"/>
        </pc:sldMkLst>
        <pc:spChg chg="mod">
          <ac:chgData name="E.Dixon" userId="0d1615dd-e4c3-4470-9f31-2d7ed0fc819b" providerId="ADAL" clId="{59E620E7-B8B0-4AFF-937B-C6DA01C920DB}" dt="2026-04-13T14:21:42.529" v="1" actId="20577"/>
          <ac:spMkLst>
            <pc:docMk/>
            <pc:sldMk cId="341792634" sldId="256"/>
            <ac:spMk id="3" creationId="{A0D94550-0B5E-40BA-86C8-8F51D88129ED}"/>
          </ac:spMkLst>
        </pc:spChg>
      </pc:sldChg>
      <pc:sldChg chg="addSp delSp modSp">
        <pc:chgData name="E.Dixon" userId="0d1615dd-e4c3-4470-9f31-2d7ed0fc819b" providerId="ADAL" clId="{59E620E7-B8B0-4AFF-937B-C6DA01C920DB}" dt="2026-04-13T14:32:46.350" v="888" actId="404"/>
        <pc:sldMkLst>
          <pc:docMk/>
          <pc:sldMk cId="876027373" sldId="257"/>
        </pc:sldMkLst>
        <pc:spChg chg="mod">
          <ac:chgData name="E.Dixon" userId="0d1615dd-e4c3-4470-9f31-2d7ed0fc819b" providerId="ADAL" clId="{59E620E7-B8B0-4AFF-937B-C6DA01C920DB}" dt="2026-04-13T14:25:53.029" v="214" actId="20577"/>
          <ac:spMkLst>
            <pc:docMk/>
            <pc:sldMk cId="876027373" sldId="257"/>
            <ac:spMk id="4" creationId="{B947529E-6389-4526-A8D6-CD620FBF5FA2}"/>
          </ac:spMkLst>
        </pc:spChg>
        <pc:spChg chg="mod">
          <ac:chgData name="E.Dixon" userId="0d1615dd-e4c3-4470-9f31-2d7ed0fc819b" providerId="ADAL" clId="{59E620E7-B8B0-4AFF-937B-C6DA01C920DB}" dt="2026-04-13T14:28:30.307" v="482" actId="113"/>
          <ac:spMkLst>
            <pc:docMk/>
            <pc:sldMk cId="876027373" sldId="257"/>
            <ac:spMk id="5" creationId="{8FD56BEE-1A26-49FF-9346-C2C57B9F7959}"/>
          </ac:spMkLst>
        </pc:spChg>
        <pc:spChg chg="mod">
          <ac:chgData name="E.Dixon" userId="0d1615dd-e4c3-4470-9f31-2d7ed0fc819b" providerId="ADAL" clId="{59E620E7-B8B0-4AFF-937B-C6DA01C920DB}" dt="2026-04-13T14:32:46.350" v="888" actId="404"/>
          <ac:spMkLst>
            <pc:docMk/>
            <pc:sldMk cId="876027373" sldId="257"/>
            <ac:spMk id="6" creationId="{2ADC853B-05B8-4CCE-8F25-DFD437E0B451}"/>
          </ac:spMkLst>
        </pc:spChg>
        <pc:graphicFrameChg chg="add del">
          <ac:chgData name="E.Dixon" userId="0d1615dd-e4c3-4470-9f31-2d7ed0fc819b" providerId="ADAL" clId="{59E620E7-B8B0-4AFF-937B-C6DA01C920DB}" dt="2026-04-13T14:26:27.447" v="217"/>
          <ac:graphicFrameMkLst>
            <pc:docMk/>
            <pc:sldMk cId="876027373" sldId="257"/>
            <ac:graphicFrameMk id="2" creationId="{3A14C05C-07C6-42E4-8834-7DCE67819C3E}"/>
          </ac:graphicFrameMkLst>
        </pc:graphicFrameChg>
        <pc:graphicFrameChg chg="add del">
          <ac:chgData name="E.Dixon" userId="0d1615dd-e4c3-4470-9f31-2d7ed0fc819b" providerId="ADAL" clId="{59E620E7-B8B0-4AFF-937B-C6DA01C920DB}" dt="2026-04-13T14:26:55.051" v="228"/>
          <ac:graphicFrameMkLst>
            <pc:docMk/>
            <pc:sldMk cId="876027373" sldId="257"/>
            <ac:graphicFrameMk id="3" creationId="{D5A34F22-5C43-4B2A-BB65-107817188F81}"/>
          </ac:graphicFrameMkLst>
        </pc:graphicFrameChg>
        <pc:picChg chg="del">
          <ac:chgData name="E.Dixon" userId="0d1615dd-e4c3-4470-9f31-2d7ed0fc819b" providerId="ADAL" clId="{59E620E7-B8B0-4AFF-937B-C6DA01C920DB}" dt="2026-04-13T14:29:44.799" v="567" actId="478"/>
          <ac:picMkLst>
            <pc:docMk/>
            <pc:sldMk cId="876027373" sldId="257"/>
            <ac:picMk id="8" creationId="{DE9FC63F-A220-4519-A7B3-BC051B298D4F}"/>
          </ac:picMkLst>
        </pc:picChg>
        <pc:picChg chg="add mod">
          <ac:chgData name="E.Dixon" userId="0d1615dd-e4c3-4470-9f31-2d7ed0fc819b" providerId="ADAL" clId="{59E620E7-B8B0-4AFF-937B-C6DA01C920DB}" dt="2026-04-13T14:30:05.874" v="570" actId="14100"/>
          <ac:picMkLst>
            <pc:docMk/>
            <pc:sldMk cId="876027373" sldId="257"/>
            <ac:picMk id="9" creationId="{9FDE9F22-FBBD-494B-B72E-6B8B9EE533AF}"/>
          </ac:picMkLst>
        </pc:picChg>
      </pc:sldChg>
      <pc:sldChg chg="addSp delSp modSp">
        <pc:chgData name="E.Dixon" userId="0d1615dd-e4c3-4470-9f31-2d7ed0fc819b" providerId="ADAL" clId="{59E620E7-B8B0-4AFF-937B-C6DA01C920DB}" dt="2026-04-13T14:46:01.358" v="1543" actId="113"/>
        <pc:sldMkLst>
          <pc:docMk/>
          <pc:sldMk cId="3672141498" sldId="258"/>
        </pc:sldMkLst>
        <pc:spChg chg="mod">
          <ac:chgData name="E.Dixon" userId="0d1615dd-e4c3-4470-9f31-2d7ed0fc819b" providerId="ADAL" clId="{59E620E7-B8B0-4AFF-937B-C6DA01C920DB}" dt="2026-04-13T14:30:20.296" v="595" actId="20577"/>
          <ac:spMkLst>
            <pc:docMk/>
            <pc:sldMk cId="3672141498" sldId="258"/>
            <ac:spMk id="4" creationId="{B947529E-6389-4526-A8D6-CD620FBF5FA2}"/>
          </ac:spMkLst>
        </pc:spChg>
        <pc:spChg chg="mod">
          <ac:chgData name="E.Dixon" userId="0d1615dd-e4c3-4470-9f31-2d7ed0fc819b" providerId="ADAL" clId="{59E620E7-B8B0-4AFF-937B-C6DA01C920DB}" dt="2026-04-13T14:46:01.358" v="1543" actId="113"/>
          <ac:spMkLst>
            <pc:docMk/>
            <pc:sldMk cId="3672141498" sldId="258"/>
            <ac:spMk id="5" creationId="{8FD56BEE-1A26-49FF-9346-C2C57B9F7959}"/>
          </ac:spMkLst>
        </pc:spChg>
        <pc:spChg chg="mod">
          <ac:chgData name="E.Dixon" userId="0d1615dd-e4c3-4470-9f31-2d7ed0fc819b" providerId="ADAL" clId="{59E620E7-B8B0-4AFF-937B-C6DA01C920DB}" dt="2026-04-13T14:32:58.907" v="890" actId="255"/>
          <ac:spMkLst>
            <pc:docMk/>
            <pc:sldMk cId="3672141498" sldId="258"/>
            <ac:spMk id="6" creationId="{2ADC853B-05B8-4CCE-8F25-DFD437E0B451}"/>
          </ac:spMkLst>
        </pc:spChg>
        <pc:picChg chg="del">
          <ac:chgData name="E.Dixon" userId="0d1615dd-e4c3-4470-9f31-2d7ed0fc819b" providerId="ADAL" clId="{59E620E7-B8B0-4AFF-937B-C6DA01C920DB}" dt="2026-04-13T14:31:58.291" v="875" actId="478"/>
          <ac:picMkLst>
            <pc:docMk/>
            <pc:sldMk cId="3672141498" sldId="258"/>
            <ac:picMk id="7" creationId="{1B406D34-942A-4E15-8258-853B355A7FFC}"/>
          </ac:picMkLst>
        </pc:picChg>
        <pc:picChg chg="add mod">
          <ac:chgData name="E.Dixon" userId="0d1615dd-e4c3-4470-9f31-2d7ed0fc819b" providerId="ADAL" clId="{59E620E7-B8B0-4AFF-937B-C6DA01C920DB}" dt="2026-04-13T14:34:19.245" v="893" actId="1076"/>
          <ac:picMkLst>
            <pc:docMk/>
            <pc:sldMk cId="3672141498" sldId="258"/>
            <ac:picMk id="2050" creationId="{B6BDA82D-4C12-410C-B756-1A54E9508D19}"/>
          </ac:picMkLst>
        </pc:picChg>
      </pc:sldChg>
      <pc:sldChg chg="addSp delSp modSp">
        <pc:chgData name="E.Dixon" userId="0d1615dd-e4c3-4470-9f31-2d7ed0fc819b" providerId="ADAL" clId="{59E620E7-B8B0-4AFF-937B-C6DA01C920DB}" dt="2026-04-13T14:45:54.864" v="1542" actId="113"/>
        <pc:sldMkLst>
          <pc:docMk/>
          <pc:sldMk cId="3636746629" sldId="259"/>
        </pc:sldMkLst>
        <pc:spChg chg="mod">
          <ac:chgData name="E.Dixon" userId="0d1615dd-e4c3-4470-9f31-2d7ed0fc819b" providerId="ADAL" clId="{59E620E7-B8B0-4AFF-937B-C6DA01C920DB}" dt="2026-04-13T14:34:40.969" v="920" actId="20577"/>
          <ac:spMkLst>
            <pc:docMk/>
            <pc:sldMk cId="3636746629" sldId="259"/>
            <ac:spMk id="4" creationId="{B947529E-6389-4526-A8D6-CD620FBF5FA2}"/>
          </ac:spMkLst>
        </pc:spChg>
        <pc:spChg chg="mod">
          <ac:chgData name="E.Dixon" userId="0d1615dd-e4c3-4470-9f31-2d7ed0fc819b" providerId="ADAL" clId="{59E620E7-B8B0-4AFF-937B-C6DA01C920DB}" dt="2026-04-13T14:45:54.864" v="1542" actId="113"/>
          <ac:spMkLst>
            <pc:docMk/>
            <pc:sldMk cId="3636746629" sldId="259"/>
            <ac:spMk id="5" creationId="{8FD56BEE-1A26-49FF-9346-C2C57B9F7959}"/>
          </ac:spMkLst>
        </pc:spChg>
        <pc:spChg chg="mod">
          <ac:chgData name="E.Dixon" userId="0d1615dd-e4c3-4470-9f31-2d7ed0fc819b" providerId="ADAL" clId="{59E620E7-B8B0-4AFF-937B-C6DA01C920DB}" dt="2026-04-13T14:36:43.200" v="1187" actId="114"/>
          <ac:spMkLst>
            <pc:docMk/>
            <pc:sldMk cId="3636746629" sldId="259"/>
            <ac:spMk id="6" creationId="{2ADC853B-05B8-4CCE-8F25-DFD437E0B451}"/>
          </ac:spMkLst>
        </pc:spChg>
        <pc:grpChg chg="add del mod">
          <ac:chgData name="E.Dixon" userId="0d1615dd-e4c3-4470-9f31-2d7ed0fc819b" providerId="ADAL" clId="{59E620E7-B8B0-4AFF-937B-C6DA01C920DB}" dt="2026-04-13T14:37:07.569" v="1192" actId="478"/>
          <ac:grpSpMkLst>
            <pc:docMk/>
            <pc:sldMk cId="3636746629" sldId="259"/>
            <ac:grpSpMk id="7" creationId="{EA9F498E-C000-43E9-ABA5-DAF57C5D511C}"/>
          </ac:grpSpMkLst>
        </pc:grpChg>
        <pc:picChg chg="del">
          <ac:chgData name="E.Dixon" userId="0d1615dd-e4c3-4470-9f31-2d7ed0fc819b" providerId="ADAL" clId="{59E620E7-B8B0-4AFF-937B-C6DA01C920DB}" dt="2026-04-13T14:36:44.756" v="1188" actId="478"/>
          <ac:picMkLst>
            <pc:docMk/>
            <pc:sldMk cId="3636746629" sldId="259"/>
            <ac:picMk id="8" creationId="{AAAF46E6-D525-4CFD-A233-B34CFE01740A}"/>
          </ac:picMkLst>
        </pc:picChg>
        <pc:picChg chg="add mod topLvl">
          <ac:chgData name="E.Dixon" userId="0d1615dd-e4c3-4470-9f31-2d7ed0fc819b" providerId="ADAL" clId="{59E620E7-B8B0-4AFF-937B-C6DA01C920DB}" dt="2026-04-13T14:37:07.569" v="1192" actId="478"/>
          <ac:picMkLst>
            <pc:docMk/>
            <pc:sldMk cId="3636746629" sldId="259"/>
            <ac:picMk id="9" creationId="{775D5616-70DA-47FD-BC6B-B2965A8012CF}"/>
          </ac:picMkLst>
        </pc:picChg>
        <pc:picChg chg="add del topLvl">
          <ac:chgData name="E.Dixon" userId="0d1615dd-e4c3-4470-9f31-2d7ed0fc819b" providerId="ADAL" clId="{59E620E7-B8B0-4AFF-937B-C6DA01C920DB}" dt="2026-04-13T14:37:07.569" v="1192" actId="478"/>
          <ac:picMkLst>
            <pc:docMk/>
            <pc:sldMk cId="3636746629" sldId="259"/>
            <ac:picMk id="10" creationId="{E2FD9DA1-CF5E-436D-92B6-57C0F10FF676}"/>
          </ac:picMkLst>
        </pc:picChg>
      </pc:sldChg>
      <pc:sldChg chg="addSp delSp modSp add del">
        <pc:chgData name="E.Dixon" userId="0d1615dd-e4c3-4470-9f31-2d7ed0fc819b" providerId="ADAL" clId="{59E620E7-B8B0-4AFF-937B-C6DA01C920DB}" dt="2026-04-13T14:45:36.659" v="1540" actId="113"/>
        <pc:sldMkLst>
          <pc:docMk/>
          <pc:sldMk cId="2676814129" sldId="261"/>
        </pc:sldMkLst>
        <pc:spChg chg="mod">
          <ac:chgData name="E.Dixon" userId="0d1615dd-e4c3-4470-9f31-2d7ed0fc819b" providerId="ADAL" clId="{59E620E7-B8B0-4AFF-937B-C6DA01C920DB}" dt="2026-04-13T14:40:54.375" v="1212" actId="20577"/>
          <ac:spMkLst>
            <pc:docMk/>
            <pc:sldMk cId="2676814129" sldId="261"/>
            <ac:spMk id="4" creationId="{B947529E-6389-4526-A8D6-CD620FBF5FA2}"/>
          </ac:spMkLst>
        </pc:spChg>
        <pc:spChg chg="mod">
          <ac:chgData name="E.Dixon" userId="0d1615dd-e4c3-4470-9f31-2d7ed0fc819b" providerId="ADAL" clId="{59E620E7-B8B0-4AFF-937B-C6DA01C920DB}" dt="2026-04-13T14:45:36.659" v="1540" actId="113"/>
          <ac:spMkLst>
            <pc:docMk/>
            <pc:sldMk cId="2676814129" sldId="261"/>
            <ac:spMk id="5" creationId="{8FD56BEE-1A26-49FF-9346-C2C57B9F7959}"/>
          </ac:spMkLst>
        </pc:spChg>
        <pc:spChg chg="mod">
          <ac:chgData name="E.Dixon" userId="0d1615dd-e4c3-4470-9f31-2d7ed0fc819b" providerId="ADAL" clId="{59E620E7-B8B0-4AFF-937B-C6DA01C920DB}" dt="2026-04-13T14:42:23.204" v="1387" actId="27636"/>
          <ac:spMkLst>
            <pc:docMk/>
            <pc:sldMk cId="2676814129" sldId="261"/>
            <ac:spMk id="6" creationId="{2ADC853B-05B8-4CCE-8F25-DFD437E0B451}"/>
          </ac:spMkLst>
        </pc:spChg>
        <pc:picChg chg="del">
          <ac:chgData name="E.Dixon" userId="0d1615dd-e4c3-4470-9f31-2d7ed0fc819b" providerId="ADAL" clId="{59E620E7-B8B0-4AFF-937B-C6DA01C920DB}" dt="2026-04-13T14:42:26.324" v="1388" actId="478"/>
          <ac:picMkLst>
            <pc:docMk/>
            <pc:sldMk cId="2676814129" sldId="261"/>
            <ac:picMk id="7" creationId="{6A989FF2-CD03-4FB9-95C5-C0E86A394F76}"/>
          </ac:picMkLst>
        </pc:picChg>
        <pc:picChg chg="add mod">
          <ac:chgData name="E.Dixon" userId="0d1615dd-e4c3-4470-9f31-2d7ed0fc819b" providerId="ADAL" clId="{59E620E7-B8B0-4AFF-937B-C6DA01C920DB}" dt="2026-04-13T14:42:42.595" v="1391" actId="14100"/>
          <ac:picMkLst>
            <pc:docMk/>
            <pc:sldMk cId="2676814129" sldId="261"/>
            <ac:picMk id="8" creationId="{A5E37A38-ECD9-422F-A0C8-C6FEE248C416}"/>
          </ac:picMkLst>
        </pc:picChg>
      </pc:sldChg>
      <pc:sldChg chg="modSp">
        <pc:chgData name="E.Dixon" userId="0d1615dd-e4c3-4470-9f31-2d7ed0fc819b" providerId="ADAL" clId="{59E620E7-B8B0-4AFF-937B-C6DA01C920DB}" dt="2026-04-13T14:25:33.336" v="196" actId="2164"/>
        <pc:sldMkLst>
          <pc:docMk/>
          <pc:sldMk cId="1848382589" sldId="263"/>
        </pc:sldMkLst>
        <pc:graphicFrameChg chg="mod modGraphic">
          <ac:chgData name="E.Dixon" userId="0d1615dd-e4c3-4470-9f31-2d7ed0fc819b" providerId="ADAL" clId="{59E620E7-B8B0-4AFF-937B-C6DA01C920DB}" dt="2026-04-13T14:25:33.336" v="196" actId="2164"/>
          <ac:graphicFrameMkLst>
            <pc:docMk/>
            <pc:sldMk cId="1848382589" sldId="263"/>
            <ac:graphicFrameMk id="4" creationId="{5D76BBF3-14E2-4CF1-86FC-39681BF7B187}"/>
          </ac:graphicFrameMkLst>
        </pc:graphicFrameChg>
      </pc:sldChg>
      <pc:sldChg chg="addSp delSp modSp">
        <pc:chgData name="E.Dixon" userId="0d1615dd-e4c3-4470-9f31-2d7ed0fc819b" providerId="ADAL" clId="{59E620E7-B8B0-4AFF-937B-C6DA01C920DB}" dt="2026-04-13T14:45:20.555" v="1537" actId="113"/>
        <pc:sldMkLst>
          <pc:docMk/>
          <pc:sldMk cId="3038520284" sldId="264"/>
        </pc:sldMkLst>
        <pc:spChg chg="mod">
          <ac:chgData name="E.Dixon" userId="0d1615dd-e4c3-4470-9f31-2d7ed0fc819b" providerId="ADAL" clId="{59E620E7-B8B0-4AFF-937B-C6DA01C920DB}" dt="2026-04-13T14:43:44.915" v="1419" actId="20577"/>
          <ac:spMkLst>
            <pc:docMk/>
            <pc:sldMk cId="3038520284" sldId="264"/>
            <ac:spMk id="4" creationId="{B947529E-6389-4526-A8D6-CD620FBF5FA2}"/>
          </ac:spMkLst>
        </pc:spChg>
        <pc:spChg chg="mod">
          <ac:chgData name="E.Dixon" userId="0d1615dd-e4c3-4470-9f31-2d7ed0fc819b" providerId="ADAL" clId="{59E620E7-B8B0-4AFF-937B-C6DA01C920DB}" dt="2026-04-13T14:45:20.555" v="1537" actId="113"/>
          <ac:spMkLst>
            <pc:docMk/>
            <pc:sldMk cId="3038520284" sldId="264"/>
            <ac:spMk id="5" creationId="{8FD56BEE-1A26-49FF-9346-C2C57B9F7959}"/>
          </ac:spMkLst>
        </pc:spChg>
        <pc:spChg chg="mod">
          <ac:chgData name="E.Dixon" userId="0d1615dd-e4c3-4470-9f31-2d7ed0fc819b" providerId="ADAL" clId="{59E620E7-B8B0-4AFF-937B-C6DA01C920DB}" dt="2026-04-13T14:44:46.843" v="1530" actId="27636"/>
          <ac:spMkLst>
            <pc:docMk/>
            <pc:sldMk cId="3038520284" sldId="264"/>
            <ac:spMk id="6" creationId="{2ADC853B-05B8-4CCE-8F25-DFD437E0B451}"/>
          </ac:spMkLst>
        </pc:spChg>
        <pc:picChg chg="add mod">
          <ac:chgData name="E.Dixon" userId="0d1615dd-e4c3-4470-9f31-2d7ed0fc819b" providerId="ADAL" clId="{59E620E7-B8B0-4AFF-937B-C6DA01C920DB}" dt="2026-04-13T14:45:00.501" v="1533" actId="1076"/>
          <ac:picMkLst>
            <pc:docMk/>
            <pc:sldMk cId="3038520284" sldId="264"/>
            <ac:picMk id="7" creationId="{DAF968BA-1725-4EDF-8A8E-DB9DE5E6651C}"/>
          </ac:picMkLst>
        </pc:picChg>
        <pc:picChg chg="add mod">
          <ac:chgData name="E.Dixon" userId="0d1615dd-e4c3-4470-9f31-2d7ed0fc819b" providerId="ADAL" clId="{59E620E7-B8B0-4AFF-937B-C6DA01C920DB}" dt="2026-04-13T14:45:10.977" v="1535" actId="1076"/>
          <ac:picMkLst>
            <pc:docMk/>
            <pc:sldMk cId="3038520284" sldId="264"/>
            <ac:picMk id="8" creationId="{71E54356-1142-45BF-AE9A-E2E2D89D827B}"/>
          </ac:picMkLst>
        </pc:picChg>
        <pc:picChg chg="del">
          <ac:chgData name="E.Dixon" userId="0d1615dd-e4c3-4470-9f31-2d7ed0fc819b" providerId="ADAL" clId="{59E620E7-B8B0-4AFF-937B-C6DA01C920DB}" dt="2026-04-13T14:44:48.292" v="1531" actId="478"/>
          <ac:picMkLst>
            <pc:docMk/>
            <pc:sldMk cId="3038520284" sldId="264"/>
            <ac:picMk id="11" creationId="{39853E6F-384F-42CD-910A-7BAE6D226A98}"/>
          </ac:picMkLst>
        </pc:picChg>
      </pc:sldChg>
      <pc:sldChg chg="add del">
        <pc:chgData name="E.Dixon" userId="0d1615dd-e4c3-4470-9f31-2d7ed0fc819b" providerId="ADAL" clId="{59E620E7-B8B0-4AFF-937B-C6DA01C920DB}" dt="2026-04-13T14:43:24.387" v="1400" actId="2696"/>
        <pc:sldMkLst>
          <pc:docMk/>
          <pc:sldMk cId="1612667387" sldId="265"/>
        </pc:sldMkLst>
      </pc:sldChg>
      <pc:sldChg chg="add del">
        <pc:chgData name="E.Dixon" userId="0d1615dd-e4c3-4470-9f31-2d7ed0fc819b" providerId="ADAL" clId="{59E620E7-B8B0-4AFF-937B-C6DA01C920DB}" dt="2026-04-13T14:43:24.445" v="1402" actId="2696"/>
        <pc:sldMkLst>
          <pc:docMk/>
          <pc:sldMk cId="34771887" sldId="266"/>
        </pc:sldMkLst>
      </pc:sldChg>
      <pc:sldChg chg="add del">
        <pc:chgData name="E.Dixon" userId="0d1615dd-e4c3-4470-9f31-2d7ed0fc819b" providerId="ADAL" clId="{59E620E7-B8B0-4AFF-937B-C6DA01C920DB}" dt="2026-04-13T14:43:24.390" v="1401" actId="2696"/>
        <pc:sldMkLst>
          <pc:docMk/>
          <pc:sldMk cId="1572723503" sldId="267"/>
        </pc:sldMkLst>
      </pc:sldChg>
      <pc:sldChg chg="modSp">
        <pc:chgData name="E.Dixon" userId="0d1615dd-e4c3-4470-9f31-2d7ed0fc819b" providerId="ADAL" clId="{59E620E7-B8B0-4AFF-937B-C6DA01C920DB}" dt="2026-04-13T14:45:46.025" v="1541" actId="113"/>
        <pc:sldMkLst>
          <pc:docMk/>
          <pc:sldMk cId="3141326788" sldId="268"/>
        </pc:sldMkLst>
        <pc:spChg chg="mod">
          <ac:chgData name="E.Dixon" userId="0d1615dd-e4c3-4470-9f31-2d7ed0fc819b" providerId="ADAL" clId="{59E620E7-B8B0-4AFF-937B-C6DA01C920DB}" dt="2026-04-13T14:45:46.025" v="1541" actId="113"/>
          <ac:spMkLst>
            <pc:docMk/>
            <pc:sldMk cId="3141326788" sldId="268"/>
            <ac:spMk id="5" creationId="{8FD56BEE-1A26-49FF-9346-C2C57B9F795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CE3AE9-91EA-4005-90A6-68B2B545B93F}" type="datetimeFigureOut">
              <a:rPr lang="en-GB" smtClean="0"/>
              <a:t>13/04/2026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3C8505-7D50-4FA5-8F1B-7CB2245A7DAB}" type="slidenum">
              <a:rPr lang="en-GB" smtClean="0"/>
              <a:t>‹#›</a:t>
            </a:fld>
            <a:endParaRPr lang="en-GB"/>
          </a:p>
        </p:txBody>
      </p:sp>
    </p:spTree>
    <p:extLst>
      <p:ext uri="{BB962C8B-B14F-4D97-AF65-F5344CB8AC3E}">
        <p14:creationId xmlns:p14="http://schemas.microsoft.com/office/powerpoint/2010/main" val="214119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CE3AE9-91EA-4005-90A6-68B2B545B93F}" type="datetimeFigureOut">
              <a:rPr lang="en-GB" smtClean="0"/>
              <a:t>13/04/2026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3C8505-7D50-4FA5-8F1B-7CB2245A7DAB}" type="slidenum">
              <a:rPr lang="en-GB" smtClean="0"/>
              <a:t>‹#›</a:t>
            </a:fld>
            <a:endParaRPr lang="en-GB"/>
          </a:p>
        </p:txBody>
      </p:sp>
    </p:spTree>
    <p:extLst>
      <p:ext uri="{BB962C8B-B14F-4D97-AF65-F5344CB8AC3E}">
        <p14:creationId xmlns:p14="http://schemas.microsoft.com/office/powerpoint/2010/main" val="2714856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CE3AE9-91EA-4005-90A6-68B2B545B93F}" type="datetimeFigureOut">
              <a:rPr lang="en-GB" smtClean="0"/>
              <a:t>13/04/2026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3C8505-7D50-4FA5-8F1B-7CB2245A7DAB}" type="slidenum">
              <a:rPr lang="en-GB" smtClean="0"/>
              <a:t>‹#›</a:t>
            </a:fld>
            <a:endParaRPr lang="en-GB"/>
          </a:p>
        </p:txBody>
      </p:sp>
    </p:spTree>
    <p:extLst>
      <p:ext uri="{BB962C8B-B14F-4D97-AF65-F5344CB8AC3E}">
        <p14:creationId xmlns:p14="http://schemas.microsoft.com/office/powerpoint/2010/main" val="2344604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DCE3AE9-91EA-4005-90A6-68B2B545B93F}" type="datetimeFigureOut">
              <a:rPr lang="en-GB" smtClean="0"/>
              <a:t>13/04/2026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3C8505-7D50-4FA5-8F1B-7CB2245A7DAB}" type="slidenum">
              <a:rPr lang="en-GB" smtClean="0"/>
              <a:t>‹#›</a:t>
            </a:fld>
            <a:endParaRPr lang="en-GB"/>
          </a:p>
        </p:txBody>
      </p:sp>
    </p:spTree>
    <p:extLst>
      <p:ext uri="{BB962C8B-B14F-4D97-AF65-F5344CB8AC3E}">
        <p14:creationId xmlns:p14="http://schemas.microsoft.com/office/powerpoint/2010/main" val="2380347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CE3AE9-91EA-4005-90A6-68B2B545B93F}" type="datetimeFigureOut">
              <a:rPr lang="en-GB" smtClean="0"/>
              <a:t>13/04/2026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A3C8505-7D50-4FA5-8F1B-7CB2245A7DAB}" type="slidenum">
              <a:rPr lang="en-GB" smtClean="0"/>
              <a:t>‹#›</a:t>
            </a:fld>
            <a:endParaRPr lang="en-GB"/>
          </a:p>
        </p:txBody>
      </p:sp>
    </p:spTree>
    <p:extLst>
      <p:ext uri="{BB962C8B-B14F-4D97-AF65-F5344CB8AC3E}">
        <p14:creationId xmlns:p14="http://schemas.microsoft.com/office/powerpoint/2010/main" val="471889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DCE3AE9-91EA-4005-90A6-68B2B545B93F}" type="datetimeFigureOut">
              <a:rPr lang="en-GB" smtClean="0"/>
              <a:t>13/04/2026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3C8505-7D50-4FA5-8F1B-7CB2245A7DAB}" type="slidenum">
              <a:rPr lang="en-GB" smtClean="0"/>
              <a:t>‹#›</a:t>
            </a:fld>
            <a:endParaRPr lang="en-GB"/>
          </a:p>
        </p:txBody>
      </p:sp>
    </p:spTree>
    <p:extLst>
      <p:ext uri="{BB962C8B-B14F-4D97-AF65-F5344CB8AC3E}">
        <p14:creationId xmlns:p14="http://schemas.microsoft.com/office/powerpoint/2010/main" val="1288525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DCE3AE9-91EA-4005-90A6-68B2B545B93F}" type="datetimeFigureOut">
              <a:rPr lang="en-GB" smtClean="0"/>
              <a:t>13/04/2026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A3C8505-7D50-4FA5-8F1B-7CB2245A7DAB}" type="slidenum">
              <a:rPr lang="en-GB" smtClean="0"/>
              <a:t>‹#›</a:t>
            </a:fld>
            <a:endParaRPr lang="en-GB"/>
          </a:p>
        </p:txBody>
      </p:sp>
    </p:spTree>
    <p:extLst>
      <p:ext uri="{BB962C8B-B14F-4D97-AF65-F5344CB8AC3E}">
        <p14:creationId xmlns:p14="http://schemas.microsoft.com/office/powerpoint/2010/main" val="3620864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CE3AE9-91EA-4005-90A6-68B2B545B93F}" type="datetimeFigureOut">
              <a:rPr lang="en-GB" smtClean="0"/>
              <a:t>13/04/2026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A3C8505-7D50-4FA5-8F1B-7CB2245A7DAB}" type="slidenum">
              <a:rPr lang="en-GB" smtClean="0"/>
              <a:t>‹#›</a:t>
            </a:fld>
            <a:endParaRPr lang="en-GB"/>
          </a:p>
        </p:txBody>
      </p:sp>
    </p:spTree>
    <p:extLst>
      <p:ext uri="{BB962C8B-B14F-4D97-AF65-F5344CB8AC3E}">
        <p14:creationId xmlns:p14="http://schemas.microsoft.com/office/powerpoint/2010/main" val="3642516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E3AE9-91EA-4005-90A6-68B2B545B93F}" type="datetimeFigureOut">
              <a:rPr lang="en-GB" smtClean="0"/>
              <a:t>13/04/2026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A3C8505-7D50-4FA5-8F1B-7CB2245A7DAB}" type="slidenum">
              <a:rPr lang="en-GB" smtClean="0"/>
              <a:t>‹#›</a:t>
            </a:fld>
            <a:endParaRPr lang="en-GB"/>
          </a:p>
        </p:txBody>
      </p:sp>
    </p:spTree>
    <p:extLst>
      <p:ext uri="{BB962C8B-B14F-4D97-AF65-F5344CB8AC3E}">
        <p14:creationId xmlns:p14="http://schemas.microsoft.com/office/powerpoint/2010/main" val="3737752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DCE3AE9-91EA-4005-90A6-68B2B545B93F}" type="datetimeFigureOut">
              <a:rPr lang="en-GB" smtClean="0"/>
              <a:t>13/04/2026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3C8505-7D50-4FA5-8F1B-7CB2245A7DAB}" type="slidenum">
              <a:rPr lang="en-GB" smtClean="0"/>
              <a:t>‹#›</a:t>
            </a:fld>
            <a:endParaRPr lang="en-GB"/>
          </a:p>
        </p:txBody>
      </p:sp>
    </p:spTree>
    <p:extLst>
      <p:ext uri="{BB962C8B-B14F-4D97-AF65-F5344CB8AC3E}">
        <p14:creationId xmlns:p14="http://schemas.microsoft.com/office/powerpoint/2010/main" val="28987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DCE3AE9-91EA-4005-90A6-68B2B545B93F}" type="datetimeFigureOut">
              <a:rPr lang="en-GB" smtClean="0"/>
              <a:t>13/04/2026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A3C8505-7D50-4FA5-8F1B-7CB2245A7DAB}" type="slidenum">
              <a:rPr lang="en-GB" smtClean="0"/>
              <a:t>‹#›</a:t>
            </a:fld>
            <a:endParaRPr lang="en-GB"/>
          </a:p>
        </p:txBody>
      </p:sp>
    </p:spTree>
    <p:extLst>
      <p:ext uri="{BB962C8B-B14F-4D97-AF65-F5344CB8AC3E}">
        <p14:creationId xmlns:p14="http://schemas.microsoft.com/office/powerpoint/2010/main" val="2193264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DCE3AE9-91EA-4005-90A6-68B2B545B93F}" type="datetimeFigureOut">
              <a:rPr lang="en-GB" smtClean="0"/>
              <a:t>13/04/2026</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A3C8505-7D50-4FA5-8F1B-7CB2245A7DAB}" type="slidenum">
              <a:rPr lang="en-GB" smtClean="0"/>
              <a:t>‹#›</a:t>
            </a:fld>
            <a:endParaRPr lang="en-GB"/>
          </a:p>
        </p:txBody>
      </p:sp>
    </p:spTree>
    <p:extLst>
      <p:ext uri="{BB962C8B-B14F-4D97-AF65-F5344CB8AC3E}">
        <p14:creationId xmlns:p14="http://schemas.microsoft.com/office/powerpoint/2010/main" val="24685300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CCE54-876E-4BF0-95AE-82BEA9AD472E}"/>
              </a:ext>
            </a:extLst>
          </p:cNvPr>
          <p:cNvSpPr>
            <a:spLocks noGrp="1"/>
          </p:cNvSpPr>
          <p:nvPr>
            <p:ph type="ctrTitle"/>
          </p:nvPr>
        </p:nvSpPr>
        <p:spPr>
          <a:xfrm>
            <a:off x="514350" y="1621191"/>
            <a:ext cx="5829300" cy="2546075"/>
          </a:xfrm>
        </p:spPr>
        <p:txBody>
          <a:bodyPr>
            <a:normAutofit fontScale="90000"/>
          </a:bodyPr>
          <a:lstStyle/>
          <a:p>
            <a:r>
              <a:rPr lang="en-GB" dirty="0"/>
              <a:t>Food Preparation and Nutrition</a:t>
            </a:r>
            <a:br>
              <a:rPr lang="en-GB" dirty="0"/>
            </a:br>
            <a:br>
              <a:rPr lang="en-GB" dirty="0"/>
            </a:br>
            <a:r>
              <a:rPr lang="en-GB" dirty="0"/>
              <a:t>Walton High School</a:t>
            </a:r>
          </a:p>
        </p:txBody>
      </p:sp>
      <p:sp>
        <p:nvSpPr>
          <p:cNvPr id="3" name="Subtitle 2">
            <a:extLst>
              <a:ext uri="{FF2B5EF4-FFF2-40B4-BE49-F238E27FC236}">
                <a16:creationId xmlns:a16="http://schemas.microsoft.com/office/drawing/2014/main" id="{A0D94550-0B5E-40BA-86C8-8F51D88129ED}"/>
              </a:ext>
            </a:extLst>
          </p:cNvPr>
          <p:cNvSpPr>
            <a:spLocks noGrp="1"/>
          </p:cNvSpPr>
          <p:nvPr>
            <p:ph type="subTitle" idx="1"/>
          </p:nvPr>
        </p:nvSpPr>
        <p:spPr>
          <a:xfrm>
            <a:off x="857250" y="7888248"/>
            <a:ext cx="5143500" cy="793122"/>
          </a:xfrm>
        </p:spPr>
        <p:txBody>
          <a:bodyPr vert="horz" lIns="91440" tIns="45720" rIns="91440" bIns="45720" rtlCol="0" anchor="t">
            <a:normAutofit/>
          </a:bodyPr>
          <a:lstStyle/>
          <a:p>
            <a:r>
              <a:rPr lang="en-GB" sz="3600" dirty="0"/>
              <a:t>Year 7 Module 2</a:t>
            </a:r>
          </a:p>
        </p:txBody>
      </p:sp>
      <p:pic>
        <p:nvPicPr>
          <p:cNvPr id="4" name="Picture 3">
            <a:extLst>
              <a:ext uri="{FF2B5EF4-FFF2-40B4-BE49-F238E27FC236}">
                <a16:creationId xmlns:a16="http://schemas.microsoft.com/office/drawing/2014/main" id="{19DAC679-4AA9-45CF-B5FB-7C1C10AF1143}"/>
              </a:ext>
            </a:extLst>
          </p:cNvPr>
          <p:cNvPicPr/>
          <p:nvPr/>
        </p:nvPicPr>
        <p:blipFill>
          <a:blip r:embed="rId2"/>
          <a:stretch>
            <a:fillRect/>
          </a:stretch>
        </p:blipFill>
        <p:spPr>
          <a:xfrm>
            <a:off x="1408963" y="4841822"/>
            <a:ext cx="4040073" cy="2249857"/>
          </a:xfrm>
          <a:prstGeom prst="rect">
            <a:avLst/>
          </a:prstGeom>
        </p:spPr>
      </p:pic>
    </p:spTree>
    <p:extLst>
      <p:ext uri="{BB962C8B-B14F-4D97-AF65-F5344CB8AC3E}">
        <p14:creationId xmlns:p14="http://schemas.microsoft.com/office/powerpoint/2010/main" val="341792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8B878-81A6-4D04-8BAC-A55DA595F03A}"/>
              </a:ext>
            </a:extLst>
          </p:cNvPr>
          <p:cNvSpPr>
            <a:spLocks noGrp="1"/>
          </p:cNvSpPr>
          <p:nvPr>
            <p:ph type="title"/>
          </p:nvPr>
        </p:nvSpPr>
        <p:spPr>
          <a:xfrm>
            <a:off x="471488" y="527405"/>
            <a:ext cx="5915025" cy="686798"/>
          </a:xfrm>
        </p:spPr>
        <p:txBody>
          <a:bodyPr>
            <a:normAutofit fontScale="90000"/>
          </a:bodyPr>
          <a:lstStyle/>
          <a:p>
            <a:pPr algn="ctr"/>
            <a:r>
              <a:rPr lang="en-GB" dirty="0"/>
              <a:t>Welcome to Food Preparation and Nutrition</a:t>
            </a:r>
          </a:p>
        </p:txBody>
      </p:sp>
      <p:sp>
        <p:nvSpPr>
          <p:cNvPr id="3" name="Content Placeholder 2">
            <a:extLst>
              <a:ext uri="{FF2B5EF4-FFF2-40B4-BE49-F238E27FC236}">
                <a16:creationId xmlns:a16="http://schemas.microsoft.com/office/drawing/2014/main" id="{BBDF125A-F738-4666-9596-BA7645717B23}"/>
              </a:ext>
            </a:extLst>
          </p:cNvPr>
          <p:cNvSpPr>
            <a:spLocks noGrp="1"/>
          </p:cNvSpPr>
          <p:nvPr>
            <p:ph idx="1"/>
          </p:nvPr>
        </p:nvSpPr>
        <p:spPr>
          <a:xfrm>
            <a:off x="471488" y="1364105"/>
            <a:ext cx="5915025" cy="5426439"/>
          </a:xfrm>
        </p:spPr>
        <p:txBody>
          <a:bodyPr>
            <a:normAutofit fontScale="55000" lnSpcReduction="20000"/>
          </a:bodyPr>
          <a:lstStyle/>
          <a:p>
            <a:pPr marL="0" indent="0">
              <a:buNone/>
            </a:pPr>
            <a:r>
              <a:rPr lang="en-GB" sz="2400" dirty="0"/>
              <a:t>In Food Technology you will be making a variety of products and will be looking into the nutritional aspect of the ingredients. As you work through Key Stage 3 (years 7-9) you will build up your skills and knowledge of food. We have tried to include as many practical activities as possible.</a:t>
            </a:r>
          </a:p>
          <a:p>
            <a:pPr marL="0" indent="0">
              <a:buNone/>
            </a:pPr>
            <a:r>
              <a:rPr lang="en-GB" sz="2400" dirty="0"/>
              <a:t>All of the recipes in this booklet can be completed within the time of the lesson, including the clearing up of the work area. The clearing up at the end of the lesson is an important part of your learning and you are constantly assessed by your teacher on your time management, hygiene and safety practices.</a:t>
            </a:r>
          </a:p>
          <a:p>
            <a:pPr marL="0" indent="0">
              <a:buNone/>
            </a:pPr>
            <a:r>
              <a:rPr lang="en-GB" sz="2400" dirty="0"/>
              <a:t>Your teacher will go through the recipes in time for your next practical lesson, so that you can organise your ingredients to bring into the lesson. To help there is also a list of dates below showing when each product will be made. Please note that these dates may have to change but we aim to give students at least a weeks notice for ingredients needed. </a:t>
            </a:r>
          </a:p>
          <a:p>
            <a:pPr marL="0" indent="0">
              <a:buNone/>
            </a:pPr>
            <a:r>
              <a:rPr lang="en-GB" sz="2400" dirty="0"/>
              <a:t>Participating within the practical lessons is compulsory. You may not make all of the recipe’s during your Food module, however we have included some that you may wish to try at home. We have been mindful to keep the cost of the recipes within this booklet as low as possible. </a:t>
            </a:r>
          </a:p>
          <a:p>
            <a:pPr marL="0" indent="0">
              <a:buNone/>
            </a:pPr>
            <a:r>
              <a:rPr lang="en-GB" sz="2400" dirty="0"/>
              <a:t>In the department we encourage students to adapt recipes/ingredients to suit individual preferences. E.g. to be suitable for different diets and / or lower the cost further. Adaptations that can take place will be discussed within lessons. </a:t>
            </a:r>
          </a:p>
          <a:p>
            <a:pPr marL="0" indent="0">
              <a:buNone/>
            </a:pPr>
            <a:r>
              <a:rPr lang="en-GB" sz="2400" dirty="0"/>
              <a:t>We are a Nut Free department—we have made all of our recipes nut free, therefore please don’t bring any nuts into the department. We ask that all parents, carers and guardians check through the recipe booklet and inform the school if there are any ingredients that your child may be allergic to. </a:t>
            </a:r>
          </a:p>
          <a:p>
            <a:pPr marL="0" indent="0">
              <a:buNone/>
            </a:pPr>
            <a:r>
              <a:rPr lang="en-GB" sz="2400" dirty="0"/>
              <a:t>For hygiene and safety reasons all students are expected to tie up long hair. Students are not allowed to wear nail varnish, nail décor, false eyelashes or jewellery in practical lessons.</a:t>
            </a:r>
          </a:p>
          <a:p>
            <a:pPr marL="0" indent="0">
              <a:buNone/>
            </a:pPr>
            <a:endParaRPr lang="en-GB" sz="2400" dirty="0"/>
          </a:p>
          <a:p>
            <a:pPr marL="0" indent="0">
              <a:buNone/>
            </a:pPr>
            <a:r>
              <a:rPr lang="en-GB" sz="2400" dirty="0"/>
              <a:t>We hope that you enjoy the course.                                       </a:t>
            </a:r>
          </a:p>
          <a:p>
            <a:pPr marL="0" indent="0">
              <a:buNone/>
            </a:pPr>
            <a:r>
              <a:rPr lang="en-GB" sz="2400" dirty="0"/>
              <a:t>Miss E. Dixon</a:t>
            </a:r>
          </a:p>
          <a:p>
            <a:pPr marL="0" indent="0">
              <a:buNone/>
            </a:pPr>
            <a:endParaRPr lang="en-GB" dirty="0"/>
          </a:p>
        </p:txBody>
      </p:sp>
      <p:graphicFrame>
        <p:nvGraphicFramePr>
          <p:cNvPr id="4" name="Table 3">
            <a:extLst>
              <a:ext uri="{FF2B5EF4-FFF2-40B4-BE49-F238E27FC236}">
                <a16:creationId xmlns:a16="http://schemas.microsoft.com/office/drawing/2014/main" id="{5D76BBF3-14E2-4CF1-86FC-39681BF7B187}"/>
              </a:ext>
            </a:extLst>
          </p:cNvPr>
          <p:cNvGraphicFramePr>
            <a:graphicFrameLocks noGrp="1"/>
          </p:cNvGraphicFramePr>
          <p:nvPr>
            <p:extLst>
              <p:ext uri="{D42A27DB-BD31-4B8C-83A1-F6EECF244321}">
                <p14:modId xmlns:p14="http://schemas.microsoft.com/office/powerpoint/2010/main" val="350940069"/>
              </p:ext>
            </p:extLst>
          </p:nvPr>
        </p:nvGraphicFramePr>
        <p:xfrm>
          <a:off x="471489" y="6625652"/>
          <a:ext cx="5915024" cy="2916358"/>
        </p:xfrm>
        <a:graphic>
          <a:graphicData uri="http://schemas.openxmlformats.org/drawingml/2006/table">
            <a:tbl>
              <a:tblPr firstRow="1" bandRow="1">
                <a:tableStyleId>{5C22544A-7EE6-4342-B048-85BDC9FD1C3A}</a:tableStyleId>
              </a:tblPr>
              <a:tblGrid>
                <a:gridCol w="2957512">
                  <a:extLst>
                    <a:ext uri="{9D8B030D-6E8A-4147-A177-3AD203B41FA5}">
                      <a16:colId xmlns:a16="http://schemas.microsoft.com/office/drawing/2014/main" val="3481802971"/>
                    </a:ext>
                  </a:extLst>
                </a:gridCol>
                <a:gridCol w="2957512">
                  <a:extLst>
                    <a:ext uri="{9D8B030D-6E8A-4147-A177-3AD203B41FA5}">
                      <a16:colId xmlns:a16="http://schemas.microsoft.com/office/drawing/2014/main" val="1377133332"/>
                    </a:ext>
                  </a:extLst>
                </a:gridCol>
              </a:tblGrid>
              <a:tr h="368442">
                <a:tc>
                  <a:txBody>
                    <a:bodyPr/>
                    <a:lstStyle/>
                    <a:p>
                      <a:r>
                        <a:rPr lang="en-GB" dirty="0"/>
                        <a:t>Recipe</a:t>
                      </a:r>
                    </a:p>
                  </a:txBody>
                  <a:tcPr/>
                </a:tc>
                <a:tc>
                  <a:txBody>
                    <a:bodyPr/>
                    <a:lstStyle/>
                    <a:p>
                      <a:r>
                        <a:rPr lang="en-GB" dirty="0"/>
                        <a:t>Date</a:t>
                      </a:r>
                    </a:p>
                  </a:txBody>
                  <a:tcPr/>
                </a:tc>
                <a:extLst>
                  <a:ext uri="{0D108BD9-81ED-4DB2-BD59-A6C34878D82A}">
                    <a16:rowId xmlns:a16="http://schemas.microsoft.com/office/drawing/2014/main" val="1956747748"/>
                  </a:ext>
                </a:extLst>
              </a:tr>
              <a:tr h="363988">
                <a:tc>
                  <a:txBody>
                    <a:bodyPr/>
                    <a:lstStyle/>
                    <a:p>
                      <a:r>
                        <a:rPr lang="en-GB" dirty="0"/>
                        <a:t>Italian Pasta Bake</a:t>
                      </a:r>
                    </a:p>
                  </a:txBody>
                  <a:tcPr/>
                </a:tc>
                <a:tc>
                  <a:txBody>
                    <a:bodyPr/>
                    <a:lstStyle/>
                    <a:p>
                      <a:endParaRPr lang="en-GB" dirty="0"/>
                    </a:p>
                  </a:txBody>
                  <a:tcPr/>
                </a:tc>
                <a:extLst>
                  <a:ext uri="{0D108BD9-81ED-4DB2-BD59-A6C34878D82A}">
                    <a16:rowId xmlns:a16="http://schemas.microsoft.com/office/drawing/2014/main" val="3947579184"/>
                  </a:ext>
                </a:extLst>
              </a:tr>
              <a:tr h="363988">
                <a:tc>
                  <a:txBody>
                    <a:bodyPr/>
                    <a:lstStyle/>
                    <a:p>
                      <a:r>
                        <a:rPr lang="en-GB" dirty="0"/>
                        <a:t>Cupcakes with glaze icing</a:t>
                      </a:r>
                    </a:p>
                  </a:txBody>
                  <a:tcPr/>
                </a:tc>
                <a:tc>
                  <a:txBody>
                    <a:bodyPr/>
                    <a:lstStyle/>
                    <a:p>
                      <a:endParaRPr lang="en-GB"/>
                    </a:p>
                  </a:txBody>
                  <a:tcPr/>
                </a:tc>
                <a:extLst>
                  <a:ext uri="{0D108BD9-81ED-4DB2-BD59-A6C34878D82A}">
                    <a16:rowId xmlns:a16="http://schemas.microsoft.com/office/drawing/2014/main" val="1667098884"/>
                  </a:ext>
                </a:extLst>
              </a:tr>
              <a:tr h="363988">
                <a:tc>
                  <a:txBody>
                    <a:bodyPr/>
                    <a:lstStyle/>
                    <a:p>
                      <a:r>
                        <a:rPr lang="en-GB" dirty="0"/>
                        <a:t>Scones based pizza</a:t>
                      </a:r>
                    </a:p>
                  </a:txBody>
                  <a:tcPr/>
                </a:tc>
                <a:tc>
                  <a:txBody>
                    <a:bodyPr/>
                    <a:lstStyle/>
                    <a:p>
                      <a:endParaRPr lang="en-GB"/>
                    </a:p>
                  </a:txBody>
                  <a:tcPr/>
                </a:tc>
                <a:extLst>
                  <a:ext uri="{0D108BD9-81ED-4DB2-BD59-A6C34878D82A}">
                    <a16:rowId xmlns:a16="http://schemas.microsoft.com/office/drawing/2014/main" val="1562612076"/>
                  </a:ext>
                </a:extLst>
              </a:tr>
              <a:tr h="363988">
                <a:tc>
                  <a:txBody>
                    <a:bodyPr/>
                    <a:lstStyle/>
                    <a:p>
                      <a:r>
                        <a:rPr lang="en-GB" dirty="0"/>
                        <a:t>Chocolate cookies</a:t>
                      </a:r>
                    </a:p>
                  </a:txBody>
                  <a:tcPr/>
                </a:tc>
                <a:tc>
                  <a:txBody>
                    <a:bodyPr/>
                    <a:lstStyle/>
                    <a:p>
                      <a:endParaRPr lang="en-GB" dirty="0"/>
                    </a:p>
                  </a:txBody>
                  <a:tcPr/>
                </a:tc>
                <a:extLst>
                  <a:ext uri="{0D108BD9-81ED-4DB2-BD59-A6C34878D82A}">
                    <a16:rowId xmlns:a16="http://schemas.microsoft.com/office/drawing/2014/main" val="3708161082"/>
                  </a:ext>
                </a:extLst>
              </a:tr>
              <a:tr h="363988">
                <a:tc>
                  <a:txBody>
                    <a:bodyPr/>
                    <a:lstStyle/>
                    <a:p>
                      <a:r>
                        <a:rPr lang="en-GB" dirty="0"/>
                        <a:t>Indian chicken curry</a:t>
                      </a:r>
                    </a:p>
                  </a:txBody>
                  <a:tcPr/>
                </a:tc>
                <a:tc>
                  <a:txBody>
                    <a:bodyPr/>
                    <a:lstStyle/>
                    <a:p>
                      <a:endParaRPr lang="en-GB" dirty="0"/>
                    </a:p>
                  </a:txBody>
                  <a:tcPr/>
                </a:tc>
                <a:extLst>
                  <a:ext uri="{0D108BD9-81ED-4DB2-BD59-A6C34878D82A}">
                    <a16:rowId xmlns:a16="http://schemas.microsoft.com/office/drawing/2014/main" val="488910952"/>
                  </a:ext>
                </a:extLst>
              </a:tr>
              <a:tr h="363988">
                <a:tc>
                  <a:txBody>
                    <a:bodyPr/>
                    <a:lstStyle/>
                    <a:p>
                      <a:r>
                        <a:rPr lang="en-GB" dirty="0" err="1"/>
                        <a:t>Palmiers</a:t>
                      </a:r>
                      <a:endParaRPr lang="en-GB" dirty="0"/>
                    </a:p>
                  </a:txBody>
                  <a:tcPr/>
                </a:tc>
                <a:tc>
                  <a:txBody>
                    <a:bodyPr/>
                    <a:lstStyle/>
                    <a:p>
                      <a:endParaRPr lang="en-GB" dirty="0"/>
                    </a:p>
                  </a:txBody>
                  <a:tcPr/>
                </a:tc>
                <a:extLst>
                  <a:ext uri="{0D108BD9-81ED-4DB2-BD59-A6C34878D82A}">
                    <a16:rowId xmlns:a16="http://schemas.microsoft.com/office/drawing/2014/main" val="1799957329"/>
                  </a:ext>
                </a:extLst>
              </a:tr>
              <a:tr h="363988">
                <a:tc>
                  <a:txBody>
                    <a:bodyPr/>
                    <a:lstStyle/>
                    <a:p>
                      <a:r>
                        <a:rPr lang="en-GB" dirty="0"/>
                        <a:t>Own product to meet brief</a:t>
                      </a:r>
                    </a:p>
                  </a:txBody>
                  <a:tcPr/>
                </a:tc>
                <a:tc>
                  <a:txBody>
                    <a:bodyPr/>
                    <a:lstStyle/>
                    <a:p>
                      <a:endParaRPr lang="en-GB" dirty="0"/>
                    </a:p>
                  </a:txBody>
                  <a:tcPr/>
                </a:tc>
                <a:extLst>
                  <a:ext uri="{0D108BD9-81ED-4DB2-BD59-A6C34878D82A}">
                    <a16:rowId xmlns:a16="http://schemas.microsoft.com/office/drawing/2014/main" val="984428760"/>
                  </a:ext>
                </a:extLst>
              </a:tr>
            </a:tbl>
          </a:graphicData>
        </a:graphic>
      </p:graphicFrame>
    </p:spTree>
    <p:extLst>
      <p:ext uri="{BB962C8B-B14F-4D97-AF65-F5344CB8AC3E}">
        <p14:creationId xmlns:p14="http://schemas.microsoft.com/office/powerpoint/2010/main" val="1848382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47529E-6389-4526-A8D6-CD620FBF5FA2}"/>
              </a:ext>
            </a:extLst>
          </p:cNvPr>
          <p:cNvSpPr>
            <a:spLocks noGrp="1"/>
          </p:cNvSpPr>
          <p:nvPr>
            <p:ph type="title"/>
          </p:nvPr>
        </p:nvSpPr>
        <p:spPr>
          <a:xfrm>
            <a:off x="471488" y="527405"/>
            <a:ext cx="5915025" cy="881670"/>
          </a:xfrm>
        </p:spPr>
        <p:txBody>
          <a:bodyPr/>
          <a:lstStyle/>
          <a:p>
            <a:pPr algn="ctr"/>
            <a:r>
              <a:rPr lang="en-GB" dirty="0"/>
              <a:t>Italian Pasta Bake</a:t>
            </a:r>
          </a:p>
        </p:txBody>
      </p:sp>
      <p:sp>
        <p:nvSpPr>
          <p:cNvPr id="5" name="Content Placeholder 4">
            <a:extLst>
              <a:ext uri="{FF2B5EF4-FFF2-40B4-BE49-F238E27FC236}">
                <a16:creationId xmlns:a16="http://schemas.microsoft.com/office/drawing/2014/main" id="{8FD56BEE-1A26-49FF-9346-C2C57B9F7959}"/>
              </a:ext>
            </a:extLst>
          </p:cNvPr>
          <p:cNvSpPr>
            <a:spLocks noGrp="1"/>
          </p:cNvSpPr>
          <p:nvPr>
            <p:ph sz="half" idx="1"/>
          </p:nvPr>
        </p:nvSpPr>
        <p:spPr>
          <a:xfrm>
            <a:off x="351566" y="1603948"/>
            <a:ext cx="2914650" cy="3837482"/>
          </a:xfrm>
        </p:spPr>
        <p:txBody>
          <a:bodyPr vert="horz" lIns="91440" tIns="45720" rIns="91440" bIns="45720" rtlCol="0" anchor="t">
            <a:noAutofit/>
          </a:bodyPr>
          <a:lstStyle/>
          <a:p>
            <a:pPr marL="0" indent="0">
              <a:buNone/>
            </a:pPr>
            <a:r>
              <a:rPr lang="en-GB" sz="1600" b="1" dirty="0"/>
              <a:t>Ingredients and Equipment:</a:t>
            </a:r>
          </a:p>
          <a:p>
            <a:r>
              <a:rPr lang="en-GB" sz="1600" dirty="0">
                <a:ea typeface="Calibri"/>
                <a:cs typeface="Calibri"/>
              </a:rPr>
              <a:t>175g pasta shapes, </a:t>
            </a:r>
            <a:r>
              <a:rPr lang="en-GB" sz="1600" dirty="0" err="1">
                <a:ea typeface="Calibri"/>
                <a:cs typeface="Calibri"/>
              </a:rPr>
              <a:t>eg</a:t>
            </a:r>
            <a:r>
              <a:rPr lang="en-GB" sz="1600" dirty="0">
                <a:ea typeface="Calibri"/>
                <a:cs typeface="Calibri"/>
              </a:rPr>
              <a:t> penne or fusilli</a:t>
            </a:r>
          </a:p>
          <a:p>
            <a:r>
              <a:rPr lang="en-GB" sz="1600" dirty="0">
                <a:ea typeface="Calibri"/>
                <a:cs typeface="Calibri"/>
              </a:rPr>
              <a:t>400g tinned chopped tomatoes</a:t>
            </a:r>
          </a:p>
          <a:p>
            <a:r>
              <a:rPr lang="en-GB" sz="1600" dirty="0">
                <a:ea typeface="Calibri"/>
                <a:cs typeface="Calibri"/>
              </a:rPr>
              <a:t>1 chopped onion</a:t>
            </a:r>
          </a:p>
          <a:p>
            <a:r>
              <a:rPr lang="en-GB" sz="1600" dirty="0">
                <a:ea typeface="Calibri"/>
                <a:cs typeface="Calibri"/>
              </a:rPr>
              <a:t>100g mushroom, sweetcorn or peppers</a:t>
            </a:r>
          </a:p>
          <a:p>
            <a:r>
              <a:rPr lang="en-GB" sz="1600" dirty="0">
                <a:ea typeface="Calibri"/>
                <a:cs typeface="Calibri"/>
              </a:rPr>
              <a:t>2 </a:t>
            </a:r>
            <a:r>
              <a:rPr lang="en-GB" sz="1600" b="1" dirty="0">
                <a:ea typeface="Calibri"/>
                <a:cs typeface="Calibri"/>
              </a:rPr>
              <a:t>Tbsp</a:t>
            </a:r>
            <a:r>
              <a:rPr lang="en-GB" sz="1600" dirty="0">
                <a:ea typeface="Calibri"/>
                <a:cs typeface="Calibri"/>
              </a:rPr>
              <a:t> olive oil</a:t>
            </a:r>
          </a:p>
          <a:p>
            <a:r>
              <a:rPr lang="en-GB" sz="1600" dirty="0">
                <a:ea typeface="Calibri"/>
                <a:cs typeface="Calibri"/>
              </a:rPr>
              <a:t>150g mozzarella cheese, grated</a:t>
            </a:r>
          </a:p>
          <a:p>
            <a:r>
              <a:rPr lang="en-GB" sz="1600" dirty="0">
                <a:ea typeface="Calibri"/>
                <a:cs typeface="Calibri"/>
              </a:rPr>
              <a:t>2</a:t>
            </a:r>
            <a:r>
              <a:rPr lang="en-GB" sz="1600" b="1" dirty="0">
                <a:ea typeface="Calibri"/>
                <a:cs typeface="Calibri"/>
              </a:rPr>
              <a:t> tsp</a:t>
            </a:r>
            <a:r>
              <a:rPr lang="en-GB" sz="1600" dirty="0">
                <a:ea typeface="Calibri"/>
                <a:cs typeface="Calibri"/>
              </a:rPr>
              <a:t> mixed hers</a:t>
            </a:r>
          </a:p>
          <a:p>
            <a:r>
              <a:rPr lang="en-GB" sz="1600" dirty="0">
                <a:ea typeface="Calibri"/>
                <a:cs typeface="Calibri"/>
              </a:rPr>
              <a:t>1 clove of garlic</a:t>
            </a:r>
          </a:p>
          <a:p>
            <a:r>
              <a:rPr lang="en-GB" sz="1600" dirty="0">
                <a:ea typeface="Calibri"/>
                <a:cs typeface="Calibri"/>
              </a:rPr>
              <a:t>Large oven proof dish</a:t>
            </a:r>
          </a:p>
          <a:p>
            <a:r>
              <a:rPr lang="en-GB" sz="1600" dirty="0">
                <a:ea typeface="Calibri"/>
                <a:cs typeface="Calibri"/>
              </a:rPr>
              <a:t>Container or foil to transport your dish home</a:t>
            </a:r>
          </a:p>
          <a:p>
            <a:endParaRPr lang="en-GB" sz="1600" dirty="0">
              <a:ea typeface="Calibri"/>
              <a:cs typeface="Calibri"/>
            </a:endParaRPr>
          </a:p>
          <a:p>
            <a:endParaRPr lang="en-GB" dirty="0"/>
          </a:p>
          <a:p>
            <a:pPr marL="0" indent="0">
              <a:buNone/>
            </a:pPr>
            <a:endParaRPr lang="en-GB" dirty="0"/>
          </a:p>
        </p:txBody>
      </p:sp>
      <p:sp>
        <p:nvSpPr>
          <p:cNvPr id="6" name="Content Placeholder 5">
            <a:extLst>
              <a:ext uri="{FF2B5EF4-FFF2-40B4-BE49-F238E27FC236}">
                <a16:creationId xmlns:a16="http://schemas.microsoft.com/office/drawing/2014/main" id="{2ADC853B-05B8-4CCE-8F25-DFD437E0B451}"/>
              </a:ext>
            </a:extLst>
          </p:cNvPr>
          <p:cNvSpPr>
            <a:spLocks noGrp="1"/>
          </p:cNvSpPr>
          <p:nvPr>
            <p:ph sz="half" idx="2"/>
          </p:nvPr>
        </p:nvSpPr>
        <p:spPr>
          <a:xfrm>
            <a:off x="3471863" y="1603948"/>
            <a:ext cx="2914650" cy="7318332"/>
          </a:xfrm>
        </p:spPr>
        <p:txBody>
          <a:bodyPr vert="horz" lIns="91440" tIns="45720" rIns="91440" bIns="45720" rtlCol="0" anchor="t">
            <a:normAutofit fontScale="77500" lnSpcReduction="20000"/>
          </a:bodyPr>
          <a:lstStyle/>
          <a:p>
            <a:pPr marL="0" indent="0">
              <a:buNone/>
            </a:pPr>
            <a:r>
              <a:rPr lang="en-GB" b="1" dirty="0">
                <a:latin typeface="Calibri"/>
                <a:ea typeface="Calibri Light"/>
                <a:cs typeface="Calibri Light"/>
              </a:rPr>
              <a:t>Method:</a:t>
            </a:r>
          </a:p>
          <a:p>
            <a:pPr lvl="0" fontAlgn="base"/>
            <a:r>
              <a:rPr lang="en-GB" dirty="0"/>
              <a:t>Collect equipment, organise work area. </a:t>
            </a:r>
          </a:p>
          <a:p>
            <a:pPr lvl="0" fontAlgn="base"/>
            <a:r>
              <a:rPr lang="en-GB" dirty="0"/>
              <a:t>Heat oven to 200C/Gas 6. </a:t>
            </a:r>
          </a:p>
          <a:p>
            <a:pPr lvl="0" fontAlgn="base"/>
            <a:r>
              <a:rPr lang="en-GB" dirty="0"/>
              <a:t>Fill pan 2/3 full with water and place on heat to boil. When water is boiling add the pasta, and simmer for 10 minutes until pasta is tender. </a:t>
            </a:r>
          </a:p>
          <a:p>
            <a:pPr lvl="0" fontAlgn="base"/>
            <a:r>
              <a:rPr lang="en-GB" dirty="0"/>
              <a:t>Drain pasta in colander, and place in ovenproof dish. </a:t>
            </a:r>
          </a:p>
          <a:p>
            <a:pPr lvl="0" fontAlgn="base"/>
            <a:r>
              <a:rPr lang="en-GB" dirty="0"/>
              <a:t>Whilst pasta is cooking prepare vegetables, cheese and garlic on a white board.  </a:t>
            </a:r>
          </a:p>
          <a:p>
            <a:pPr lvl="0" fontAlgn="base"/>
            <a:r>
              <a:rPr lang="en-GB" dirty="0"/>
              <a:t>Gently heat oil in a saucepan, and then add onion, vegetables and garlic.  </a:t>
            </a:r>
          </a:p>
          <a:p>
            <a:pPr lvl="0" fontAlgn="base"/>
            <a:r>
              <a:rPr lang="en-GB" dirty="0"/>
              <a:t>Add tomatoes, herbs and seasoning. Bring to the boil, and remove from the heat. </a:t>
            </a:r>
          </a:p>
          <a:p>
            <a:pPr lvl="0" fontAlgn="base"/>
            <a:r>
              <a:rPr lang="en-GB" dirty="0"/>
              <a:t>Pour over the pasta, add the chopped mozzarella and mix well. </a:t>
            </a:r>
          </a:p>
          <a:p>
            <a:pPr lvl="0" fontAlgn="base"/>
            <a:r>
              <a:rPr lang="en-GB" dirty="0"/>
              <a:t>Sprinkle over the grated cheddar and place in oven for 10-20 minutes. </a:t>
            </a:r>
          </a:p>
          <a:p>
            <a:pPr lvl="0" fontAlgn="base"/>
            <a:r>
              <a:rPr lang="en-GB" dirty="0"/>
              <a:t>Wash up, tidy area and check equipment. </a:t>
            </a:r>
          </a:p>
          <a:p>
            <a:pPr marL="0" lvl="0" indent="0" fontAlgn="base">
              <a:buNone/>
            </a:pPr>
            <a:endParaRPr lang="en-GB" dirty="0"/>
          </a:p>
          <a:p>
            <a:pPr lvl="0" fontAlgn="base"/>
            <a:r>
              <a:rPr lang="en-GB" dirty="0">
                <a:latin typeface="Calibri"/>
                <a:ea typeface="Calibri Light"/>
                <a:cs typeface="Calibri Light"/>
              </a:rPr>
              <a:t>Reheat in the oven at 180 degrees for 20 minutes until piping hot. </a:t>
            </a:r>
          </a:p>
          <a:p>
            <a:pPr lvl="0"/>
            <a:endParaRPr lang="en-GB" sz="2900" dirty="0">
              <a:ea typeface="Calibri"/>
              <a:cs typeface="Calibri"/>
            </a:endParaRPr>
          </a:p>
          <a:p>
            <a:pPr lvl="0" fontAlgn="base"/>
            <a:endParaRPr lang="en-GB" b="1" dirty="0"/>
          </a:p>
        </p:txBody>
      </p:sp>
      <p:pic>
        <p:nvPicPr>
          <p:cNvPr id="9" name="Picture 8">
            <a:extLst>
              <a:ext uri="{FF2B5EF4-FFF2-40B4-BE49-F238E27FC236}">
                <a16:creationId xmlns:a16="http://schemas.microsoft.com/office/drawing/2014/main" id="{9FDE9F22-FBBD-494B-B72E-6B8B9EE533AF}"/>
              </a:ext>
            </a:extLst>
          </p:cNvPr>
          <p:cNvPicPr/>
          <p:nvPr/>
        </p:nvPicPr>
        <p:blipFill>
          <a:blip r:embed="rId2"/>
          <a:stretch>
            <a:fillRect/>
          </a:stretch>
        </p:blipFill>
        <p:spPr>
          <a:xfrm>
            <a:off x="351566" y="6563952"/>
            <a:ext cx="2746476" cy="2184264"/>
          </a:xfrm>
          <a:prstGeom prst="rect">
            <a:avLst/>
          </a:prstGeom>
        </p:spPr>
      </p:pic>
    </p:spTree>
    <p:extLst>
      <p:ext uri="{BB962C8B-B14F-4D97-AF65-F5344CB8AC3E}">
        <p14:creationId xmlns:p14="http://schemas.microsoft.com/office/powerpoint/2010/main" val="876027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47529E-6389-4526-A8D6-CD620FBF5FA2}"/>
              </a:ext>
            </a:extLst>
          </p:cNvPr>
          <p:cNvSpPr>
            <a:spLocks noGrp="1"/>
          </p:cNvSpPr>
          <p:nvPr>
            <p:ph type="title"/>
          </p:nvPr>
        </p:nvSpPr>
        <p:spPr>
          <a:xfrm>
            <a:off x="471488" y="527405"/>
            <a:ext cx="5915025" cy="881670"/>
          </a:xfrm>
        </p:spPr>
        <p:txBody>
          <a:bodyPr/>
          <a:lstStyle/>
          <a:p>
            <a:pPr algn="ctr"/>
            <a:r>
              <a:rPr lang="en-GB" dirty="0"/>
              <a:t>Cupcakes with glaze icing</a:t>
            </a:r>
          </a:p>
        </p:txBody>
      </p:sp>
      <p:sp>
        <p:nvSpPr>
          <p:cNvPr id="5" name="Content Placeholder 4">
            <a:extLst>
              <a:ext uri="{FF2B5EF4-FFF2-40B4-BE49-F238E27FC236}">
                <a16:creationId xmlns:a16="http://schemas.microsoft.com/office/drawing/2014/main" id="{8FD56BEE-1A26-49FF-9346-C2C57B9F7959}"/>
              </a:ext>
            </a:extLst>
          </p:cNvPr>
          <p:cNvSpPr>
            <a:spLocks noGrp="1"/>
          </p:cNvSpPr>
          <p:nvPr>
            <p:ph sz="half" idx="1"/>
          </p:nvPr>
        </p:nvSpPr>
        <p:spPr>
          <a:xfrm>
            <a:off x="351566" y="1603948"/>
            <a:ext cx="2914650" cy="3837482"/>
          </a:xfrm>
        </p:spPr>
        <p:txBody>
          <a:bodyPr vert="horz" lIns="91440" tIns="45720" rIns="91440" bIns="45720" rtlCol="0" anchor="t">
            <a:normAutofit fontScale="70000" lnSpcReduction="20000"/>
          </a:bodyPr>
          <a:lstStyle/>
          <a:p>
            <a:pPr marL="0" indent="0">
              <a:buNone/>
            </a:pPr>
            <a:r>
              <a:rPr lang="en-GB" sz="2300" b="1" dirty="0"/>
              <a:t>Ingredients and Equipment:</a:t>
            </a:r>
            <a:endParaRPr lang="en-GB" sz="2300" b="1" dirty="0">
              <a:ea typeface="Calibri"/>
              <a:cs typeface="Calibri"/>
            </a:endParaRPr>
          </a:p>
          <a:p>
            <a:r>
              <a:rPr lang="en-GB" sz="2600" dirty="0"/>
              <a:t>60g self raising flour</a:t>
            </a:r>
          </a:p>
          <a:p>
            <a:r>
              <a:rPr lang="en-GB" sz="2600" dirty="0">
                <a:ea typeface="Calibri"/>
                <a:cs typeface="Calibri"/>
              </a:rPr>
              <a:t>60g soft baking margarine</a:t>
            </a:r>
          </a:p>
          <a:p>
            <a:r>
              <a:rPr lang="en-GB" sz="2600" dirty="0">
                <a:ea typeface="Calibri"/>
                <a:cs typeface="Calibri"/>
              </a:rPr>
              <a:t>60g caster sugar</a:t>
            </a:r>
          </a:p>
          <a:p>
            <a:r>
              <a:rPr lang="en-GB" sz="2600" dirty="0">
                <a:ea typeface="Calibri"/>
                <a:cs typeface="Calibri"/>
              </a:rPr>
              <a:t>1 large egg</a:t>
            </a:r>
          </a:p>
          <a:p>
            <a:r>
              <a:rPr lang="en-GB" sz="2600" dirty="0">
                <a:ea typeface="Calibri"/>
                <a:cs typeface="Calibri"/>
              </a:rPr>
              <a:t>½ </a:t>
            </a:r>
            <a:r>
              <a:rPr lang="en-GB" sz="2600" b="1" dirty="0">
                <a:ea typeface="Calibri"/>
                <a:cs typeface="Calibri"/>
              </a:rPr>
              <a:t>tsp</a:t>
            </a:r>
            <a:r>
              <a:rPr lang="en-GB" sz="2600" dirty="0">
                <a:ea typeface="Calibri"/>
                <a:cs typeface="Calibri"/>
              </a:rPr>
              <a:t> vanilla extract</a:t>
            </a:r>
          </a:p>
          <a:p>
            <a:r>
              <a:rPr lang="en-GB" sz="2600" dirty="0">
                <a:ea typeface="Calibri"/>
                <a:cs typeface="Calibri"/>
              </a:rPr>
              <a:t>6 large cupcake cases</a:t>
            </a:r>
          </a:p>
          <a:p>
            <a:r>
              <a:rPr lang="en-GB" sz="2600" dirty="0">
                <a:ea typeface="Calibri"/>
                <a:cs typeface="Calibri"/>
              </a:rPr>
              <a:t>100g icing sugar</a:t>
            </a:r>
          </a:p>
          <a:p>
            <a:r>
              <a:rPr lang="en-GB" sz="2600" dirty="0">
                <a:ea typeface="Calibri"/>
                <a:cs typeface="Calibri"/>
              </a:rPr>
              <a:t>Decoration of choice such as chocolate buttons</a:t>
            </a:r>
          </a:p>
          <a:p>
            <a:r>
              <a:rPr lang="en-GB" sz="2600" dirty="0">
                <a:ea typeface="Calibri"/>
                <a:cs typeface="Calibri"/>
              </a:rPr>
              <a:t>Sealable container to transport the dish home in. </a:t>
            </a:r>
          </a:p>
          <a:p>
            <a:endParaRPr lang="en-GB" sz="3000" dirty="0">
              <a:ea typeface="Calibri"/>
              <a:cs typeface="Calibri"/>
            </a:endParaRPr>
          </a:p>
          <a:p>
            <a:endParaRPr lang="en-GB" sz="2900" dirty="0">
              <a:ea typeface="Calibri" panose="020F0502020204030204"/>
              <a:cs typeface="Calibri" panose="020F0502020204030204"/>
            </a:endParaRPr>
          </a:p>
          <a:p>
            <a:pPr marL="0" indent="0">
              <a:buNone/>
            </a:pPr>
            <a:endParaRPr lang="en-GB" dirty="0">
              <a:ea typeface="Calibri" panose="020F0502020204030204"/>
              <a:cs typeface="Calibri" panose="020F0502020204030204"/>
            </a:endParaRPr>
          </a:p>
        </p:txBody>
      </p:sp>
      <p:sp>
        <p:nvSpPr>
          <p:cNvPr id="6" name="Content Placeholder 5">
            <a:extLst>
              <a:ext uri="{FF2B5EF4-FFF2-40B4-BE49-F238E27FC236}">
                <a16:creationId xmlns:a16="http://schemas.microsoft.com/office/drawing/2014/main" id="{2ADC853B-05B8-4CCE-8F25-DFD437E0B451}"/>
              </a:ext>
            </a:extLst>
          </p:cNvPr>
          <p:cNvSpPr>
            <a:spLocks noGrp="1"/>
          </p:cNvSpPr>
          <p:nvPr>
            <p:ph sz="half" idx="2"/>
          </p:nvPr>
        </p:nvSpPr>
        <p:spPr>
          <a:xfrm>
            <a:off x="3471863" y="1603948"/>
            <a:ext cx="2914650" cy="7318332"/>
          </a:xfrm>
        </p:spPr>
        <p:txBody>
          <a:bodyPr vert="horz" lIns="91440" tIns="45720" rIns="91440" bIns="45720" rtlCol="0" anchor="t">
            <a:normAutofit fontScale="70000" lnSpcReduction="20000"/>
          </a:bodyPr>
          <a:lstStyle/>
          <a:p>
            <a:pPr marL="0" indent="0">
              <a:buNone/>
            </a:pPr>
            <a:r>
              <a:rPr lang="en-GB" sz="2300" b="1" dirty="0">
                <a:latin typeface="Calibri"/>
                <a:ea typeface="Calibri"/>
                <a:cs typeface="Calibri"/>
              </a:rPr>
              <a:t>Method:</a:t>
            </a:r>
          </a:p>
          <a:p>
            <a:pPr lvl="0" fontAlgn="base"/>
            <a:r>
              <a:rPr lang="en-GB" dirty="0"/>
              <a:t>Preheat oven to 180C / Gas 5 </a:t>
            </a:r>
          </a:p>
          <a:p>
            <a:pPr lvl="0" fontAlgn="base"/>
            <a:r>
              <a:rPr lang="en-GB" dirty="0"/>
              <a:t>Collect equipment, organise work area. </a:t>
            </a:r>
          </a:p>
          <a:p>
            <a:pPr lvl="0" fontAlgn="base"/>
            <a:r>
              <a:rPr lang="en-GB" dirty="0"/>
              <a:t>Place margarine, sugar, self-raising flour, and vanilla essence into a mixing bowl. </a:t>
            </a:r>
          </a:p>
          <a:p>
            <a:pPr lvl="0" fontAlgn="base"/>
            <a:r>
              <a:rPr lang="en-GB" dirty="0"/>
              <a:t>Crack egg into a jug and place shell in the bin. Check the eggs freshness before adding it to the mixture. Beat with a fork. </a:t>
            </a:r>
          </a:p>
          <a:p>
            <a:pPr lvl="0" fontAlgn="base"/>
            <a:r>
              <a:rPr lang="en-GB" dirty="0"/>
              <a:t>Place egg into the mixture and beat all the ingredients together with a wooden spoon until mixture is a dropping consistency. Use an electric mixer if you need to. </a:t>
            </a:r>
          </a:p>
          <a:p>
            <a:pPr lvl="0" fontAlgn="base"/>
            <a:r>
              <a:rPr lang="en-GB" dirty="0"/>
              <a:t>When thoroughly combined spoon the mixture into the paper cases evenly with a metal spoon—Take Care—only fill the cases two thirds full. </a:t>
            </a:r>
          </a:p>
          <a:p>
            <a:pPr lvl="0" fontAlgn="base"/>
            <a:r>
              <a:rPr lang="en-GB" dirty="0"/>
              <a:t>Bake for 15 - 20 minutes or until risen, golden brown and firm to the touch. Cool on cooling rack. </a:t>
            </a:r>
          </a:p>
          <a:p>
            <a:pPr lvl="0" fontAlgn="base"/>
            <a:r>
              <a:rPr lang="en-GB" dirty="0"/>
              <a:t>Place icing sugar in a small bowl. Make icing by adding a teaspoon of cold water at a time until icing is correct consistency (similar to toothpaste).  </a:t>
            </a:r>
          </a:p>
          <a:p>
            <a:pPr lvl="0" fontAlgn="base"/>
            <a:r>
              <a:rPr lang="en-GB" dirty="0"/>
              <a:t>Spread onto the top of cakes using the back of a teaspoon. </a:t>
            </a:r>
          </a:p>
          <a:p>
            <a:pPr lvl="0" fontAlgn="base"/>
            <a:r>
              <a:rPr lang="en-GB" dirty="0"/>
              <a:t>Add the decoration.  </a:t>
            </a:r>
          </a:p>
          <a:p>
            <a:pPr lvl="0" fontAlgn="base"/>
            <a:r>
              <a:rPr lang="en-GB" dirty="0"/>
              <a:t>Wash up, clean and check equipment </a:t>
            </a:r>
          </a:p>
          <a:p>
            <a:pPr lvl="0"/>
            <a:endParaRPr lang="en-GB" sz="2200" dirty="0">
              <a:ea typeface="Calibri"/>
              <a:cs typeface="Calibri"/>
            </a:endParaRPr>
          </a:p>
          <a:p>
            <a:pPr lvl="0" fontAlgn="base"/>
            <a:endParaRPr lang="en-GB" b="1" dirty="0"/>
          </a:p>
        </p:txBody>
      </p:sp>
      <p:pic>
        <p:nvPicPr>
          <p:cNvPr id="2050" name="Picture 2" descr="Funfetti Cupcakes with 2-Ingredient glaze icing">
            <a:extLst>
              <a:ext uri="{FF2B5EF4-FFF2-40B4-BE49-F238E27FC236}">
                <a16:creationId xmlns:a16="http://schemas.microsoft.com/office/drawing/2014/main" id="{B6BDA82D-4C12-410C-B756-1A54E9508D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607" y="5441430"/>
            <a:ext cx="2688609" cy="2688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2141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47529E-6389-4526-A8D6-CD620FBF5FA2}"/>
              </a:ext>
            </a:extLst>
          </p:cNvPr>
          <p:cNvSpPr>
            <a:spLocks noGrp="1"/>
          </p:cNvSpPr>
          <p:nvPr>
            <p:ph type="title"/>
          </p:nvPr>
        </p:nvSpPr>
        <p:spPr>
          <a:xfrm>
            <a:off x="471488" y="527405"/>
            <a:ext cx="5915025" cy="881670"/>
          </a:xfrm>
        </p:spPr>
        <p:txBody>
          <a:bodyPr/>
          <a:lstStyle/>
          <a:p>
            <a:pPr algn="ctr"/>
            <a:r>
              <a:rPr lang="en-GB" dirty="0"/>
              <a:t>Scone based pizza</a:t>
            </a:r>
          </a:p>
        </p:txBody>
      </p:sp>
      <p:sp>
        <p:nvSpPr>
          <p:cNvPr id="5" name="Content Placeholder 4">
            <a:extLst>
              <a:ext uri="{FF2B5EF4-FFF2-40B4-BE49-F238E27FC236}">
                <a16:creationId xmlns:a16="http://schemas.microsoft.com/office/drawing/2014/main" id="{8FD56BEE-1A26-49FF-9346-C2C57B9F7959}"/>
              </a:ext>
            </a:extLst>
          </p:cNvPr>
          <p:cNvSpPr>
            <a:spLocks noGrp="1"/>
          </p:cNvSpPr>
          <p:nvPr>
            <p:ph sz="half" idx="1"/>
          </p:nvPr>
        </p:nvSpPr>
        <p:spPr>
          <a:xfrm>
            <a:off x="351566" y="1603948"/>
            <a:ext cx="2914650" cy="3837482"/>
          </a:xfrm>
        </p:spPr>
        <p:txBody>
          <a:bodyPr vert="horz" lIns="91440" tIns="45720" rIns="91440" bIns="45720" rtlCol="0" anchor="t">
            <a:normAutofit fontScale="77500" lnSpcReduction="20000"/>
          </a:bodyPr>
          <a:lstStyle/>
          <a:p>
            <a:pPr marL="0" indent="0">
              <a:buNone/>
            </a:pPr>
            <a:r>
              <a:rPr lang="en-GB" sz="2200" b="1" dirty="0"/>
              <a:t>Ingredients and Equipment:</a:t>
            </a:r>
          </a:p>
          <a:p>
            <a:r>
              <a:rPr lang="en-GB" dirty="0">
                <a:ea typeface="Calibri"/>
                <a:cs typeface="Calibri"/>
              </a:rPr>
              <a:t>150g self raising flour</a:t>
            </a:r>
          </a:p>
          <a:p>
            <a:r>
              <a:rPr lang="en-GB" dirty="0">
                <a:ea typeface="Calibri"/>
                <a:cs typeface="Calibri"/>
              </a:rPr>
              <a:t>25g butter</a:t>
            </a:r>
          </a:p>
          <a:p>
            <a:r>
              <a:rPr lang="en-GB" dirty="0">
                <a:ea typeface="Calibri"/>
                <a:cs typeface="Calibri"/>
              </a:rPr>
              <a:t>1 egg</a:t>
            </a:r>
          </a:p>
          <a:p>
            <a:r>
              <a:rPr lang="en-GB" dirty="0">
                <a:ea typeface="Calibri"/>
                <a:cs typeface="Calibri"/>
              </a:rPr>
              <a:t>50g milk</a:t>
            </a:r>
          </a:p>
          <a:p>
            <a:r>
              <a:rPr lang="en-GB" dirty="0">
                <a:ea typeface="Calibri"/>
                <a:cs typeface="Calibri"/>
              </a:rPr>
              <a:t>3 tbsp tomato puree/ pizza sauce</a:t>
            </a:r>
          </a:p>
          <a:p>
            <a:r>
              <a:rPr lang="en-GB" dirty="0">
                <a:ea typeface="Calibri"/>
                <a:cs typeface="Calibri"/>
              </a:rPr>
              <a:t>½ </a:t>
            </a:r>
            <a:r>
              <a:rPr lang="en-GB" b="1" dirty="0">
                <a:ea typeface="Calibri"/>
                <a:cs typeface="Calibri"/>
              </a:rPr>
              <a:t>tsp</a:t>
            </a:r>
            <a:r>
              <a:rPr lang="en-GB" dirty="0">
                <a:ea typeface="Calibri"/>
                <a:cs typeface="Calibri"/>
              </a:rPr>
              <a:t> mixed herbs </a:t>
            </a:r>
          </a:p>
          <a:p>
            <a:r>
              <a:rPr lang="en-GB" dirty="0">
                <a:ea typeface="Calibri"/>
                <a:cs typeface="Calibri"/>
              </a:rPr>
              <a:t>50g grated cheese</a:t>
            </a:r>
          </a:p>
          <a:p>
            <a:r>
              <a:rPr lang="en-GB" dirty="0">
                <a:ea typeface="Calibri"/>
                <a:cs typeface="Calibri"/>
              </a:rPr>
              <a:t>2 toppings of your own choice</a:t>
            </a:r>
          </a:p>
          <a:p>
            <a:r>
              <a:rPr lang="en-GB" dirty="0">
                <a:ea typeface="Calibri"/>
                <a:cs typeface="Calibri"/>
              </a:rPr>
              <a:t>Large pizza/ oven tray</a:t>
            </a:r>
          </a:p>
          <a:p>
            <a:r>
              <a:rPr lang="en-GB" dirty="0">
                <a:ea typeface="Calibri"/>
                <a:cs typeface="Calibri"/>
              </a:rPr>
              <a:t>Tinfoil or container to transport your dish home. </a:t>
            </a:r>
          </a:p>
          <a:p>
            <a:endParaRPr lang="en-GB" sz="2900" dirty="0">
              <a:ea typeface="Calibri" panose="020F0502020204030204"/>
              <a:cs typeface="Calibri" panose="020F0502020204030204"/>
            </a:endParaRPr>
          </a:p>
          <a:p>
            <a:pPr marL="0" indent="0">
              <a:buNone/>
            </a:pPr>
            <a:endParaRPr lang="en-GB" dirty="0">
              <a:ea typeface="Calibri" panose="020F0502020204030204"/>
              <a:cs typeface="Calibri" panose="020F0502020204030204"/>
            </a:endParaRPr>
          </a:p>
        </p:txBody>
      </p:sp>
      <p:sp>
        <p:nvSpPr>
          <p:cNvPr id="6" name="Content Placeholder 5">
            <a:extLst>
              <a:ext uri="{FF2B5EF4-FFF2-40B4-BE49-F238E27FC236}">
                <a16:creationId xmlns:a16="http://schemas.microsoft.com/office/drawing/2014/main" id="{2ADC853B-05B8-4CCE-8F25-DFD437E0B451}"/>
              </a:ext>
            </a:extLst>
          </p:cNvPr>
          <p:cNvSpPr>
            <a:spLocks noGrp="1"/>
          </p:cNvSpPr>
          <p:nvPr>
            <p:ph sz="half" idx="2"/>
          </p:nvPr>
        </p:nvSpPr>
        <p:spPr>
          <a:xfrm>
            <a:off x="3471863" y="1603948"/>
            <a:ext cx="2914650" cy="7318332"/>
          </a:xfrm>
        </p:spPr>
        <p:txBody>
          <a:bodyPr vert="horz" lIns="91440" tIns="45720" rIns="91440" bIns="45720" rtlCol="0" anchor="t">
            <a:normAutofit fontScale="77500" lnSpcReduction="20000"/>
          </a:bodyPr>
          <a:lstStyle/>
          <a:p>
            <a:pPr marL="0" indent="0">
              <a:buNone/>
            </a:pPr>
            <a:r>
              <a:rPr lang="en-GB" sz="2000" b="1" dirty="0"/>
              <a:t>Method:</a:t>
            </a:r>
            <a:endParaRPr lang="en-GB" sz="2000" b="1" dirty="0">
              <a:ea typeface="Calibri"/>
              <a:cs typeface="Calibri"/>
            </a:endParaRPr>
          </a:p>
          <a:p>
            <a:pPr lvl="0" fontAlgn="base"/>
            <a:r>
              <a:rPr lang="en-GB" dirty="0"/>
              <a:t>Collect equipment, organise work area. </a:t>
            </a:r>
          </a:p>
          <a:p>
            <a:pPr lvl="0" fontAlgn="base"/>
            <a:r>
              <a:rPr lang="en-GB" dirty="0"/>
              <a:t>Preheat oven to 200C / gas 6. </a:t>
            </a:r>
          </a:p>
          <a:p>
            <a:pPr lvl="0" fontAlgn="base"/>
            <a:r>
              <a:rPr lang="en-GB" dirty="0"/>
              <a:t>Sieve flour into a large mixing bowl. </a:t>
            </a:r>
          </a:p>
          <a:p>
            <a:pPr lvl="0" fontAlgn="base"/>
            <a:r>
              <a:rPr lang="en-GB" dirty="0"/>
              <a:t>Break the fat into pieces – rub into the flour until it looks like breadcrumbs. </a:t>
            </a:r>
          </a:p>
          <a:p>
            <a:pPr lvl="0" fontAlgn="base"/>
            <a:r>
              <a:rPr lang="en-GB" dirty="0"/>
              <a:t>Mix the milk and egg together in a jug. </a:t>
            </a:r>
          </a:p>
          <a:p>
            <a:pPr lvl="0" fontAlgn="base"/>
            <a:r>
              <a:rPr lang="en-GB" dirty="0"/>
              <a:t>Add the milk/egg mixture slowly (TAKE CARE – all the mixture may not be required), mix with a palette knife to make a soft dough. </a:t>
            </a:r>
          </a:p>
          <a:p>
            <a:pPr lvl="0" fontAlgn="base"/>
            <a:r>
              <a:rPr lang="en-GB" dirty="0"/>
              <a:t>Flatten out dough to form a circle.  </a:t>
            </a:r>
          </a:p>
          <a:p>
            <a:pPr lvl="0" fontAlgn="base"/>
            <a:r>
              <a:rPr lang="en-GB" dirty="0"/>
              <a:t>Spread over the pizza sauce / tomato puree. </a:t>
            </a:r>
          </a:p>
          <a:p>
            <a:pPr lvl="0" fontAlgn="base"/>
            <a:r>
              <a:rPr lang="en-GB" dirty="0"/>
              <a:t>Sprinkle with some herbs. </a:t>
            </a:r>
          </a:p>
          <a:p>
            <a:pPr lvl="0" fontAlgn="base"/>
            <a:r>
              <a:rPr lang="en-GB" dirty="0"/>
              <a:t>Arrange your fillings onto the top and sprinkle with cheese.  </a:t>
            </a:r>
          </a:p>
          <a:p>
            <a:pPr lvl="0" fontAlgn="base"/>
            <a:r>
              <a:rPr lang="en-GB" dirty="0"/>
              <a:t>Bake in a preheated oven for 15 – 20 minutes until golden brown. </a:t>
            </a:r>
          </a:p>
          <a:p>
            <a:pPr lvl="0" fontAlgn="base"/>
            <a:r>
              <a:rPr lang="en-GB" dirty="0"/>
              <a:t>Wash up, tidy area and check equipment. </a:t>
            </a:r>
          </a:p>
          <a:p>
            <a:pPr lvl="0" fontAlgn="base"/>
            <a:r>
              <a:rPr lang="en-GB" dirty="0"/>
              <a:t>When re-heating, reheat in oven in an oven proof dish at 180C / Gas 5 for 10 minutes or until piping hot. </a:t>
            </a:r>
            <a:endParaRPr lang="en-GB" b="1" dirty="0"/>
          </a:p>
        </p:txBody>
      </p:sp>
      <p:pic>
        <p:nvPicPr>
          <p:cNvPr id="9" name="Picture 8">
            <a:extLst>
              <a:ext uri="{FF2B5EF4-FFF2-40B4-BE49-F238E27FC236}">
                <a16:creationId xmlns:a16="http://schemas.microsoft.com/office/drawing/2014/main" id="{775D5616-70DA-47FD-BC6B-B2965A8012CF}"/>
              </a:ext>
            </a:extLst>
          </p:cNvPr>
          <p:cNvPicPr/>
          <p:nvPr/>
        </p:nvPicPr>
        <p:blipFill>
          <a:blip r:embed="rId2"/>
          <a:stretch>
            <a:fillRect/>
          </a:stretch>
        </p:blipFill>
        <p:spPr>
          <a:xfrm>
            <a:off x="372378" y="5340974"/>
            <a:ext cx="2893837" cy="3298059"/>
          </a:xfrm>
          <a:prstGeom prst="rect">
            <a:avLst/>
          </a:prstGeom>
        </p:spPr>
      </p:pic>
    </p:spTree>
    <p:extLst>
      <p:ext uri="{BB962C8B-B14F-4D97-AF65-F5344CB8AC3E}">
        <p14:creationId xmlns:p14="http://schemas.microsoft.com/office/powerpoint/2010/main" val="3636746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47529E-6389-4526-A8D6-CD620FBF5FA2}"/>
              </a:ext>
            </a:extLst>
          </p:cNvPr>
          <p:cNvSpPr>
            <a:spLocks noGrp="1"/>
          </p:cNvSpPr>
          <p:nvPr>
            <p:ph type="title"/>
          </p:nvPr>
        </p:nvSpPr>
        <p:spPr>
          <a:xfrm>
            <a:off x="471488" y="527405"/>
            <a:ext cx="5915025" cy="881670"/>
          </a:xfrm>
        </p:spPr>
        <p:txBody>
          <a:bodyPr/>
          <a:lstStyle/>
          <a:p>
            <a:pPr algn="ctr"/>
            <a:r>
              <a:rPr lang="en-GB" dirty="0"/>
              <a:t>Cookies</a:t>
            </a:r>
          </a:p>
        </p:txBody>
      </p:sp>
      <p:sp>
        <p:nvSpPr>
          <p:cNvPr id="5" name="Content Placeholder 4">
            <a:extLst>
              <a:ext uri="{FF2B5EF4-FFF2-40B4-BE49-F238E27FC236}">
                <a16:creationId xmlns:a16="http://schemas.microsoft.com/office/drawing/2014/main" id="{8FD56BEE-1A26-49FF-9346-C2C57B9F7959}"/>
              </a:ext>
            </a:extLst>
          </p:cNvPr>
          <p:cNvSpPr>
            <a:spLocks noGrp="1"/>
          </p:cNvSpPr>
          <p:nvPr>
            <p:ph sz="half" idx="1"/>
          </p:nvPr>
        </p:nvSpPr>
        <p:spPr>
          <a:xfrm>
            <a:off x="351566" y="1603948"/>
            <a:ext cx="2914650" cy="3837482"/>
          </a:xfrm>
        </p:spPr>
        <p:txBody>
          <a:bodyPr vert="horz" lIns="91440" tIns="45720" rIns="91440" bIns="45720" rtlCol="0" anchor="t">
            <a:noAutofit/>
          </a:bodyPr>
          <a:lstStyle/>
          <a:p>
            <a:pPr marL="0" indent="0">
              <a:buNone/>
            </a:pPr>
            <a:r>
              <a:rPr lang="en-GB" sz="1600" b="1" dirty="0"/>
              <a:t>Ingredients and Equipment:</a:t>
            </a:r>
            <a:endParaRPr lang="en-GB" sz="1600" b="1" dirty="0">
              <a:ea typeface="Calibri"/>
              <a:cs typeface="Calibri"/>
            </a:endParaRPr>
          </a:p>
          <a:p>
            <a:pPr fontAlgn="base"/>
            <a:r>
              <a:rPr lang="en-GB" sz="1600" dirty="0">
                <a:ea typeface="Calibri" panose="020F0502020204030204"/>
                <a:cs typeface="Calibri" panose="020F0502020204030204"/>
              </a:rPr>
              <a:t>80g of margarine</a:t>
            </a:r>
          </a:p>
          <a:p>
            <a:pPr fontAlgn="base"/>
            <a:r>
              <a:rPr lang="en-GB" sz="1600" dirty="0">
                <a:ea typeface="Calibri" panose="020F0502020204030204"/>
                <a:cs typeface="Calibri" panose="020F0502020204030204"/>
              </a:rPr>
              <a:t>70g Caster sugar</a:t>
            </a:r>
          </a:p>
          <a:p>
            <a:pPr fontAlgn="base"/>
            <a:r>
              <a:rPr lang="en-GB" sz="1600" dirty="0">
                <a:ea typeface="Calibri" panose="020F0502020204030204"/>
                <a:cs typeface="Calibri" panose="020F0502020204030204"/>
              </a:rPr>
              <a:t>100g self raising flour</a:t>
            </a:r>
          </a:p>
          <a:p>
            <a:pPr fontAlgn="base"/>
            <a:r>
              <a:rPr lang="en-GB" sz="1600" dirty="0">
                <a:ea typeface="Calibri" panose="020F0502020204030204"/>
                <a:cs typeface="Calibri" panose="020F0502020204030204"/>
              </a:rPr>
              <a:t>25g oats</a:t>
            </a:r>
          </a:p>
          <a:p>
            <a:pPr fontAlgn="base"/>
            <a:r>
              <a:rPr lang="en-GB" sz="1600" dirty="0">
                <a:ea typeface="Calibri" panose="020F0502020204030204"/>
                <a:cs typeface="Calibri" panose="020F0502020204030204"/>
              </a:rPr>
              <a:t>50g of flavourings, such as chocolate chips or blueberries</a:t>
            </a:r>
          </a:p>
          <a:p>
            <a:pPr fontAlgn="base"/>
            <a:r>
              <a:rPr lang="en-GB" sz="1600" dirty="0">
                <a:ea typeface="Calibri" panose="020F0502020204030204"/>
                <a:cs typeface="Calibri" panose="020F0502020204030204"/>
              </a:rPr>
              <a:t>1 </a:t>
            </a:r>
            <a:r>
              <a:rPr lang="en-GB" sz="1600" b="1" dirty="0">
                <a:ea typeface="Calibri" panose="020F0502020204030204"/>
                <a:cs typeface="Calibri" panose="020F0502020204030204"/>
              </a:rPr>
              <a:t>tsp</a:t>
            </a:r>
            <a:r>
              <a:rPr lang="en-GB" sz="1600" dirty="0">
                <a:ea typeface="Calibri" panose="020F0502020204030204"/>
                <a:cs typeface="Calibri" panose="020F0502020204030204"/>
              </a:rPr>
              <a:t> vanilla essence</a:t>
            </a:r>
          </a:p>
          <a:p>
            <a:pPr fontAlgn="base"/>
            <a:r>
              <a:rPr lang="en-GB" sz="1600" dirty="0">
                <a:ea typeface="Calibri" panose="020F0502020204030204"/>
                <a:cs typeface="Calibri" panose="020F0502020204030204"/>
              </a:rPr>
              <a:t>Container to transport dish home in.</a:t>
            </a:r>
          </a:p>
          <a:p>
            <a:pPr fontAlgn="base"/>
            <a:endParaRPr lang="en-GB" dirty="0">
              <a:ea typeface="Calibri" panose="020F0502020204030204"/>
              <a:cs typeface="Calibri" panose="020F0502020204030204"/>
            </a:endParaRPr>
          </a:p>
          <a:p>
            <a:endParaRPr lang="en-GB" dirty="0">
              <a:ea typeface="Calibri" panose="020F0502020204030204"/>
              <a:cs typeface="Calibri" panose="020F0502020204030204"/>
            </a:endParaRPr>
          </a:p>
          <a:p>
            <a:endParaRPr lang="en-GB" dirty="0">
              <a:ea typeface="Calibri" panose="020F0502020204030204"/>
              <a:cs typeface="Calibri" panose="020F0502020204030204"/>
            </a:endParaRPr>
          </a:p>
          <a:p>
            <a:endParaRPr lang="en-GB" dirty="0">
              <a:ea typeface="Calibri" panose="020F0502020204030204"/>
              <a:cs typeface="Calibri" panose="020F0502020204030204"/>
            </a:endParaRPr>
          </a:p>
          <a:p>
            <a:endParaRPr lang="en-GB" sz="2900" dirty="0">
              <a:ea typeface="Calibri" panose="020F0502020204030204"/>
              <a:cs typeface="Calibri" panose="020F0502020204030204"/>
            </a:endParaRPr>
          </a:p>
          <a:p>
            <a:pPr marL="0" indent="0">
              <a:buNone/>
            </a:pPr>
            <a:endParaRPr lang="en-GB" dirty="0">
              <a:ea typeface="Calibri" panose="020F0502020204030204"/>
              <a:cs typeface="Calibri" panose="020F0502020204030204"/>
            </a:endParaRPr>
          </a:p>
        </p:txBody>
      </p:sp>
      <p:sp>
        <p:nvSpPr>
          <p:cNvPr id="6" name="Content Placeholder 5">
            <a:extLst>
              <a:ext uri="{FF2B5EF4-FFF2-40B4-BE49-F238E27FC236}">
                <a16:creationId xmlns:a16="http://schemas.microsoft.com/office/drawing/2014/main" id="{2ADC853B-05B8-4CCE-8F25-DFD437E0B451}"/>
              </a:ext>
            </a:extLst>
          </p:cNvPr>
          <p:cNvSpPr>
            <a:spLocks noGrp="1"/>
          </p:cNvSpPr>
          <p:nvPr>
            <p:ph sz="half" idx="2"/>
          </p:nvPr>
        </p:nvSpPr>
        <p:spPr>
          <a:xfrm>
            <a:off x="3043238" y="1603948"/>
            <a:ext cx="3343275" cy="7318332"/>
          </a:xfrm>
        </p:spPr>
        <p:txBody>
          <a:bodyPr vert="horz" lIns="91440" tIns="45720" rIns="91440" bIns="45720" rtlCol="0" anchor="t">
            <a:normAutofit fontScale="77500" lnSpcReduction="20000"/>
          </a:bodyPr>
          <a:lstStyle/>
          <a:p>
            <a:pPr marL="0" indent="0">
              <a:buNone/>
            </a:pPr>
            <a:r>
              <a:rPr lang="en-GB" sz="2300" b="1" dirty="0"/>
              <a:t>Method:</a:t>
            </a:r>
            <a:endParaRPr lang="en-GB" sz="2300" dirty="0">
              <a:latin typeface="Calibri"/>
              <a:ea typeface="Calibri"/>
              <a:cs typeface="Times New Roman"/>
            </a:endParaRPr>
          </a:p>
          <a:p>
            <a:pPr lvl="0" fontAlgn="base"/>
            <a:r>
              <a:rPr lang="en-GB" sz="2300" dirty="0"/>
              <a:t>Collect equipment, organise work area.</a:t>
            </a:r>
          </a:p>
          <a:p>
            <a:pPr lvl="0" fontAlgn="base"/>
            <a:r>
              <a:rPr lang="en-GB" sz="2300" dirty="0"/>
              <a:t>Pre-heat oven to 180c/gas mark 5.</a:t>
            </a:r>
          </a:p>
          <a:p>
            <a:pPr lvl="0" fontAlgn="base"/>
            <a:r>
              <a:rPr lang="en-GB" sz="2300" dirty="0"/>
              <a:t>Mix together the sugar and butter in a mixing bowl.</a:t>
            </a:r>
          </a:p>
          <a:p>
            <a:pPr lvl="0" fontAlgn="base"/>
            <a:r>
              <a:rPr lang="en-GB" sz="2300" dirty="0"/>
              <a:t>Add the flour, oats, vanilla essence and flavourings and stir well until all the ingredients are combined. You may need to use your hands to bring the mixture together. </a:t>
            </a:r>
          </a:p>
          <a:p>
            <a:pPr lvl="0" fontAlgn="base"/>
            <a:r>
              <a:rPr lang="en-GB" sz="2300" dirty="0"/>
              <a:t>Divide the dough into 8 even sized pieces. </a:t>
            </a:r>
          </a:p>
          <a:p>
            <a:pPr lvl="0" fontAlgn="base"/>
            <a:r>
              <a:rPr lang="en-GB" sz="2300" dirty="0"/>
              <a:t>Place your pieces of dough onto the tray lined with baking paper so they are far apart from each other. Flatten slightly with the palm of your hand. </a:t>
            </a:r>
          </a:p>
          <a:p>
            <a:pPr lvl="0" fontAlgn="base"/>
            <a:r>
              <a:rPr lang="en-GB" sz="2300" dirty="0"/>
              <a:t>Carefully place your tray into the oven using oven gloves for 10 minutes. Your cookies are ready when they are golden brown on the edges. (These cookies will be soft when they come out of the oven and will harden as they cool down)</a:t>
            </a:r>
          </a:p>
          <a:p>
            <a:pPr lvl="0" fontAlgn="base"/>
            <a:r>
              <a:rPr lang="en-GB" sz="2300" dirty="0"/>
              <a:t>Wash up, clean and check equipment.</a:t>
            </a:r>
          </a:p>
          <a:p>
            <a:pPr marL="0" lvl="0" indent="0" fontAlgn="base">
              <a:buNone/>
            </a:pPr>
            <a:endParaRPr lang="en-GB" dirty="0"/>
          </a:p>
        </p:txBody>
      </p:sp>
      <p:pic>
        <p:nvPicPr>
          <p:cNvPr id="8" name="Picture 7">
            <a:extLst>
              <a:ext uri="{FF2B5EF4-FFF2-40B4-BE49-F238E27FC236}">
                <a16:creationId xmlns:a16="http://schemas.microsoft.com/office/drawing/2014/main" id="{F0BE3DB7-634A-4B5F-A851-66A5F22E7A20}"/>
              </a:ext>
            </a:extLst>
          </p:cNvPr>
          <p:cNvPicPr/>
          <p:nvPr/>
        </p:nvPicPr>
        <p:blipFill>
          <a:blip r:embed="rId2"/>
          <a:stretch>
            <a:fillRect/>
          </a:stretch>
        </p:blipFill>
        <p:spPr>
          <a:xfrm>
            <a:off x="507592" y="5073651"/>
            <a:ext cx="2321334" cy="2298700"/>
          </a:xfrm>
          <a:prstGeom prst="rect">
            <a:avLst/>
          </a:prstGeom>
        </p:spPr>
      </p:pic>
    </p:spTree>
    <p:extLst>
      <p:ext uri="{BB962C8B-B14F-4D97-AF65-F5344CB8AC3E}">
        <p14:creationId xmlns:p14="http://schemas.microsoft.com/office/powerpoint/2010/main" val="3141326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47529E-6389-4526-A8D6-CD620FBF5FA2}"/>
              </a:ext>
            </a:extLst>
          </p:cNvPr>
          <p:cNvSpPr>
            <a:spLocks noGrp="1"/>
          </p:cNvSpPr>
          <p:nvPr>
            <p:ph type="title"/>
          </p:nvPr>
        </p:nvSpPr>
        <p:spPr>
          <a:xfrm>
            <a:off x="471488" y="527405"/>
            <a:ext cx="5915025" cy="881670"/>
          </a:xfrm>
        </p:spPr>
        <p:txBody>
          <a:bodyPr/>
          <a:lstStyle/>
          <a:p>
            <a:pPr algn="ctr"/>
            <a:r>
              <a:rPr lang="en-GB" dirty="0"/>
              <a:t>Indian Chicken Curry</a:t>
            </a:r>
          </a:p>
        </p:txBody>
      </p:sp>
      <p:sp>
        <p:nvSpPr>
          <p:cNvPr id="5" name="Content Placeholder 4">
            <a:extLst>
              <a:ext uri="{FF2B5EF4-FFF2-40B4-BE49-F238E27FC236}">
                <a16:creationId xmlns:a16="http://schemas.microsoft.com/office/drawing/2014/main" id="{8FD56BEE-1A26-49FF-9346-C2C57B9F7959}"/>
              </a:ext>
            </a:extLst>
          </p:cNvPr>
          <p:cNvSpPr>
            <a:spLocks noGrp="1"/>
          </p:cNvSpPr>
          <p:nvPr>
            <p:ph sz="half" idx="1"/>
          </p:nvPr>
        </p:nvSpPr>
        <p:spPr>
          <a:xfrm>
            <a:off x="351566" y="1603948"/>
            <a:ext cx="2914650" cy="3837482"/>
          </a:xfrm>
        </p:spPr>
        <p:txBody>
          <a:bodyPr vert="horz" lIns="91440" tIns="45720" rIns="91440" bIns="45720" rtlCol="0" anchor="t">
            <a:noAutofit/>
          </a:bodyPr>
          <a:lstStyle/>
          <a:p>
            <a:pPr marL="0" indent="0">
              <a:buNone/>
            </a:pPr>
            <a:r>
              <a:rPr lang="en-GB" sz="1600" b="1" dirty="0"/>
              <a:t>Ingredients and Equipment:</a:t>
            </a:r>
            <a:endParaRPr lang="en-GB" sz="1600" b="1" dirty="0">
              <a:ea typeface="Calibri"/>
              <a:cs typeface="Calibri"/>
            </a:endParaRPr>
          </a:p>
          <a:p>
            <a:pPr fontAlgn="base"/>
            <a:r>
              <a:rPr lang="en-GB" sz="1600" dirty="0">
                <a:ea typeface="Calibri" panose="020F0502020204030204"/>
                <a:cs typeface="Calibri" panose="020F0502020204030204"/>
              </a:rPr>
              <a:t>2 chicken breasts</a:t>
            </a:r>
          </a:p>
          <a:p>
            <a:pPr fontAlgn="base"/>
            <a:r>
              <a:rPr lang="en-GB" sz="1600" dirty="0">
                <a:ea typeface="Calibri" panose="020F0502020204030204"/>
                <a:cs typeface="Calibri" panose="020F0502020204030204"/>
              </a:rPr>
              <a:t>1 onion</a:t>
            </a:r>
          </a:p>
          <a:p>
            <a:pPr fontAlgn="base"/>
            <a:r>
              <a:rPr lang="en-GB" sz="1600" dirty="0">
                <a:ea typeface="Calibri" panose="020F0502020204030204"/>
                <a:cs typeface="Calibri" panose="020F0502020204030204"/>
              </a:rPr>
              <a:t>1 </a:t>
            </a:r>
            <a:r>
              <a:rPr lang="en-GB" sz="1600" b="1" dirty="0">
                <a:ea typeface="Calibri" panose="020F0502020204030204"/>
                <a:cs typeface="Calibri" panose="020F0502020204030204"/>
              </a:rPr>
              <a:t>tbsp</a:t>
            </a:r>
            <a:r>
              <a:rPr lang="en-GB" sz="1600" dirty="0">
                <a:ea typeface="Calibri" panose="020F0502020204030204"/>
                <a:cs typeface="Calibri" panose="020F0502020204030204"/>
              </a:rPr>
              <a:t> oil</a:t>
            </a:r>
          </a:p>
          <a:p>
            <a:pPr fontAlgn="base"/>
            <a:r>
              <a:rPr lang="en-GB" sz="1600" dirty="0">
                <a:ea typeface="Calibri" panose="020F0502020204030204"/>
                <a:cs typeface="Calibri" panose="020F0502020204030204"/>
              </a:rPr>
              <a:t>1 </a:t>
            </a:r>
            <a:r>
              <a:rPr lang="en-GB" sz="1600" b="1" dirty="0">
                <a:ea typeface="Calibri" panose="020F0502020204030204"/>
                <a:cs typeface="Calibri" panose="020F0502020204030204"/>
              </a:rPr>
              <a:t>tbsp</a:t>
            </a:r>
            <a:r>
              <a:rPr lang="en-GB" sz="1600" dirty="0">
                <a:ea typeface="Calibri" panose="020F0502020204030204"/>
                <a:cs typeface="Calibri" panose="020F0502020204030204"/>
              </a:rPr>
              <a:t> curry sauce</a:t>
            </a:r>
          </a:p>
          <a:p>
            <a:pPr fontAlgn="base"/>
            <a:r>
              <a:rPr lang="en-GB" sz="1600" dirty="0">
                <a:ea typeface="Calibri" panose="020F0502020204030204"/>
                <a:cs typeface="Calibri" panose="020F0502020204030204"/>
              </a:rPr>
              <a:t>2 </a:t>
            </a:r>
            <a:r>
              <a:rPr lang="en-GB" sz="1600" b="1" dirty="0">
                <a:ea typeface="Calibri" panose="020F0502020204030204"/>
                <a:cs typeface="Calibri" panose="020F0502020204030204"/>
              </a:rPr>
              <a:t>tbsp</a:t>
            </a:r>
            <a:r>
              <a:rPr lang="en-GB" sz="1600" dirty="0">
                <a:ea typeface="Calibri" panose="020F0502020204030204"/>
                <a:cs typeface="Calibri" panose="020F0502020204030204"/>
              </a:rPr>
              <a:t> curry paste</a:t>
            </a:r>
          </a:p>
          <a:p>
            <a:pPr fontAlgn="base"/>
            <a:r>
              <a:rPr lang="en-GB" sz="1600" dirty="0">
                <a:ea typeface="Calibri" panose="020F0502020204030204"/>
                <a:cs typeface="Calibri" panose="020F0502020204030204"/>
              </a:rPr>
              <a:t>400g tinned chopped tomatoes</a:t>
            </a:r>
          </a:p>
          <a:p>
            <a:pPr fontAlgn="base"/>
            <a:r>
              <a:rPr lang="en-GB" sz="1600" dirty="0">
                <a:ea typeface="Calibri" panose="020F0502020204030204"/>
                <a:cs typeface="Calibri" panose="020F0502020204030204"/>
              </a:rPr>
              <a:t>Optional – 3 handfuls of fresh spinach</a:t>
            </a:r>
          </a:p>
          <a:p>
            <a:pPr fontAlgn="base"/>
            <a:r>
              <a:rPr lang="en-GB" sz="1600" dirty="0">
                <a:ea typeface="Calibri" panose="020F0502020204030204"/>
                <a:cs typeface="Calibri" panose="020F0502020204030204"/>
              </a:rPr>
              <a:t>Sealable container to take dish home in</a:t>
            </a:r>
          </a:p>
          <a:p>
            <a:endParaRPr lang="en-GB" dirty="0">
              <a:ea typeface="Calibri" panose="020F0502020204030204"/>
              <a:cs typeface="Calibri" panose="020F0502020204030204"/>
            </a:endParaRPr>
          </a:p>
          <a:p>
            <a:endParaRPr lang="en-GB" dirty="0">
              <a:ea typeface="Calibri" panose="020F0502020204030204"/>
              <a:cs typeface="Calibri" panose="020F0502020204030204"/>
            </a:endParaRPr>
          </a:p>
          <a:p>
            <a:endParaRPr lang="en-GB" dirty="0">
              <a:ea typeface="Calibri" panose="020F0502020204030204"/>
              <a:cs typeface="Calibri" panose="020F0502020204030204"/>
            </a:endParaRPr>
          </a:p>
          <a:p>
            <a:endParaRPr lang="en-GB" dirty="0">
              <a:ea typeface="Calibri" panose="020F0502020204030204"/>
              <a:cs typeface="Calibri" panose="020F0502020204030204"/>
            </a:endParaRPr>
          </a:p>
          <a:p>
            <a:endParaRPr lang="en-GB" sz="2900" dirty="0">
              <a:ea typeface="Calibri" panose="020F0502020204030204"/>
              <a:cs typeface="Calibri" panose="020F0502020204030204"/>
            </a:endParaRPr>
          </a:p>
          <a:p>
            <a:pPr marL="0" indent="0">
              <a:buNone/>
            </a:pPr>
            <a:endParaRPr lang="en-GB" dirty="0">
              <a:ea typeface="Calibri" panose="020F0502020204030204"/>
              <a:cs typeface="Calibri" panose="020F0502020204030204"/>
            </a:endParaRPr>
          </a:p>
        </p:txBody>
      </p:sp>
      <p:sp>
        <p:nvSpPr>
          <p:cNvPr id="6" name="Content Placeholder 5">
            <a:extLst>
              <a:ext uri="{FF2B5EF4-FFF2-40B4-BE49-F238E27FC236}">
                <a16:creationId xmlns:a16="http://schemas.microsoft.com/office/drawing/2014/main" id="{2ADC853B-05B8-4CCE-8F25-DFD437E0B451}"/>
              </a:ext>
            </a:extLst>
          </p:cNvPr>
          <p:cNvSpPr>
            <a:spLocks noGrp="1"/>
          </p:cNvSpPr>
          <p:nvPr>
            <p:ph sz="half" idx="2"/>
          </p:nvPr>
        </p:nvSpPr>
        <p:spPr>
          <a:xfrm>
            <a:off x="3471863" y="1603948"/>
            <a:ext cx="2914650" cy="7318332"/>
          </a:xfrm>
        </p:spPr>
        <p:txBody>
          <a:bodyPr vert="horz" lIns="91440" tIns="45720" rIns="91440" bIns="45720" rtlCol="0" anchor="t">
            <a:normAutofit fontScale="85000" lnSpcReduction="20000"/>
          </a:bodyPr>
          <a:lstStyle/>
          <a:p>
            <a:pPr marL="0" indent="0">
              <a:buNone/>
            </a:pPr>
            <a:r>
              <a:rPr lang="en-GB" sz="2200" b="1" dirty="0"/>
              <a:t>Method:</a:t>
            </a:r>
            <a:endParaRPr lang="en-GB" dirty="0">
              <a:latin typeface="Calibri"/>
              <a:ea typeface="Calibri"/>
              <a:cs typeface="Times New Roman"/>
            </a:endParaRPr>
          </a:p>
          <a:p>
            <a:pPr lvl="0" fontAlgn="base"/>
            <a:r>
              <a:rPr lang="en-GB" dirty="0"/>
              <a:t>Collect equipment, organise work area. </a:t>
            </a:r>
          </a:p>
          <a:p>
            <a:pPr lvl="0" fontAlgn="base"/>
            <a:r>
              <a:rPr lang="en-GB" dirty="0"/>
              <a:t>Using a white chopping board peel and finely chop the onion.  </a:t>
            </a:r>
          </a:p>
          <a:p>
            <a:pPr lvl="0" fontAlgn="base"/>
            <a:r>
              <a:rPr lang="en-GB" dirty="0"/>
              <a:t>Using a red chopping board cut the chicken into bite size pieces. </a:t>
            </a:r>
          </a:p>
          <a:p>
            <a:pPr lvl="0" fontAlgn="base"/>
            <a:r>
              <a:rPr lang="en-GB" dirty="0"/>
              <a:t>Fry the onion for 2 minutes in the oil, and then add the chicken. Cook until it turns white on the outside. </a:t>
            </a:r>
          </a:p>
          <a:p>
            <a:pPr lvl="0" fontAlgn="base"/>
            <a:r>
              <a:rPr lang="en-GB" dirty="0"/>
              <a:t>Stir in the curry paste. </a:t>
            </a:r>
          </a:p>
          <a:p>
            <a:pPr lvl="0" fontAlgn="base"/>
            <a:r>
              <a:rPr lang="en-GB" dirty="0"/>
              <a:t>Add the tomatoes, bring to the boil and then simmer for 10 minutes until the chicken is cooked. </a:t>
            </a:r>
          </a:p>
          <a:p>
            <a:pPr lvl="0" fontAlgn="base"/>
            <a:r>
              <a:rPr lang="en-GB" dirty="0"/>
              <a:t>Stir in the spinach if using, and cook for a further 2 minutes. </a:t>
            </a:r>
          </a:p>
          <a:p>
            <a:pPr lvl="0" fontAlgn="base"/>
            <a:r>
              <a:rPr lang="en-GB" dirty="0"/>
              <a:t>Wash up, clean and check equipment. </a:t>
            </a:r>
          </a:p>
          <a:p>
            <a:pPr lvl="0" fontAlgn="base"/>
            <a:r>
              <a:rPr lang="en-GB" dirty="0"/>
              <a:t>Serve with boiled rice, naan bread and a side salad. </a:t>
            </a:r>
          </a:p>
          <a:p>
            <a:pPr fontAlgn="base"/>
            <a:r>
              <a:rPr lang="en-GB" sz="2000" i="1" dirty="0"/>
              <a:t>When re-heating, reheat in oven in an oven proof dish at 180C / Gas 5 for 10 minutes or until meat is piping hot. Can be microwaved in suitable container.</a:t>
            </a:r>
          </a:p>
          <a:p>
            <a:pPr lvl="0" fontAlgn="base"/>
            <a:endParaRPr lang="en-GB" dirty="0"/>
          </a:p>
          <a:p>
            <a:pPr lvl="0" fontAlgn="base"/>
            <a:endParaRPr lang="en-GB" dirty="0"/>
          </a:p>
          <a:p>
            <a:pPr lvl="0"/>
            <a:endParaRPr lang="en-GB" dirty="0">
              <a:ea typeface="Calibri"/>
              <a:cs typeface="Calibri"/>
            </a:endParaRPr>
          </a:p>
          <a:p>
            <a:pPr marL="0" lvl="0" indent="0" fontAlgn="base">
              <a:buNone/>
            </a:pPr>
            <a:endParaRPr lang="en-GB" b="1" dirty="0"/>
          </a:p>
        </p:txBody>
      </p:sp>
      <p:pic>
        <p:nvPicPr>
          <p:cNvPr id="8" name="Picture 7">
            <a:extLst>
              <a:ext uri="{FF2B5EF4-FFF2-40B4-BE49-F238E27FC236}">
                <a16:creationId xmlns:a16="http://schemas.microsoft.com/office/drawing/2014/main" id="{A5E37A38-ECD9-422F-A0C8-C6FEE248C416}"/>
              </a:ext>
            </a:extLst>
          </p:cNvPr>
          <p:cNvPicPr/>
          <p:nvPr/>
        </p:nvPicPr>
        <p:blipFill>
          <a:blip r:embed="rId2"/>
          <a:stretch>
            <a:fillRect/>
          </a:stretch>
        </p:blipFill>
        <p:spPr>
          <a:xfrm>
            <a:off x="351567" y="5763322"/>
            <a:ext cx="2914650" cy="2206971"/>
          </a:xfrm>
          <a:prstGeom prst="rect">
            <a:avLst/>
          </a:prstGeom>
        </p:spPr>
      </p:pic>
    </p:spTree>
    <p:extLst>
      <p:ext uri="{BB962C8B-B14F-4D97-AF65-F5344CB8AC3E}">
        <p14:creationId xmlns:p14="http://schemas.microsoft.com/office/powerpoint/2010/main" val="2676814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47529E-6389-4526-A8D6-CD620FBF5FA2}"/>
              </a:ext>
            </a:extLst>
          </p:cNvPr>
          <p:cNvSpPr>
            <a:spLocks noGrp="1"/>
          </p:cNvSpPr>
          <p:nvPr>
            <p:ph type="title"/>
          </p:nvPr>
        </p:nvSpPr>
        <p:spPr>
          <a:xfrm>
            <a:off x="471488" y="527405"/>
            <a:ext cx="5915025" cy="881670"/>
          </a:xfrm>
        </p:spPr>
        <p:txBody>
          <a:bodyPr/>
          <a:lstStyle/>
          <a:p>
            <a:pPr algn="ctr"/>
            <a:r>
              <a:rPr lang="en-GB" dirty="0"/>
              <a:t>Cinnamon </a:t>
            </a:r>
            <a:r>
              <a:rPr lang="en-GB" dirty="0" err="1"/>
              <a:t>Palmiers</a:t>
            </a:r>
            <a:endParaRPr lang="en-GB" dirty="0"/>
          </a:p>
        </p:txBody>
      </p:sp>
      <p:sp>
        <p:nvSpPr>
          <p:cNvPr id="5" name="Content Placeholder 4">
            <a:extLst>
              <a:ext uri="{FF2B5EF4-FFF2-40B4-BE49-F238E27FC236}">
                <a16:creationId xmlns:a16="http://schemas.microsoft.com/office/drawing/2014/main" id="{8FD56BEE-1A26-49FF-9346-C2C57B9F7959}"/>
              </a:ext>
            </a:extLst>
          </p:cNvPr>
          <p:cNvSpPr>
            <a:spLocks noGrp="1"/>
          </p:cNvSpPr>
          <p:nvPr>
            <p:ph sz="half" idx="1"/>
          </p:nvPr>
        </p:nvSpPr>
        <p:spPr>
          <a:xfrm>
            <a:off x="351566" y="1603948"/>
            <a:ext cx="2914650" cy="3837482"/>
          </a:xfrm>
        </p:spPr>
        <p:txBody>
          <a:bodyPr vert="horz" lIns="91440" tIns="45720" rIns="91440" bIns="45720" rtlCol="0" anchor="t">
            <a:noAutofit/>
          </a:bodyPr>
          <a:lstStyle/>
          <a:p>
            <a:pPr marL="0" indent="0">
              <a:buNone/>
            </a:pPr>
            <a:r>
              <a:rPr lang="en-GB" sz="1600" b="1" dirty="0"/>
              <a:t>Ingredients and Equipment:</a:t>
            </a:r>
            <a:endParaRPr lang="en-GB" sz="1600" b="1" dirty="0">
              <a:ea typeface="Calibri"/>
              <a:cs typeface="Calibri"/>
            </a:endParaRPr>
          </a:p>
          <a:p>
            <a:pPr fontAlgn="base"/>
            <a:r>
              <a:rPr lang="en-GB" sz="1600" dirty="0">
                <a:ea typeface="Calibri" panose="020F0502020204030204"/>
                <a:cs typeface="Calibri" panose="020F0502020204030204"/>
              </a:rPr>
              <a:t>375g ready made puff pastry sheet</a:t>
            </a:r>
          </a:p>
          <a:p>
            <a:pPr fontAlgn="base"/>
            <a:r>
              <a:rPr lang="en-GB" sz="1600" dirty="0">
                <a:ea typeface="Calibri" panose="020F0502020204030204"/>
                <a:cs typeface="Calibri" panose="020F0502020204030204"/>
              </a:rPr>
              <a:t>50g soft margarine</a:t>
            </a:r>
          </a:p>
          <a:p>
            <a:pPr fontAlgn="base"/>
            <a:r>
              <a:rPr lang="en-GB" sz="1600" dirty="0">
                <a:ea typeface="Calibri" panose="020F0502020204030204"/>
                <a:cs typeface="Calibri" panose="020F0502020204030204"/>
              </a:rPr>
              <a:t>1 ½</a:t>
            </a:r>
            <a:r>
              <a:rPr lang="en-GB" sz="1600" b="1" dirty="0">
                <a:ea typeface="Calibri" panose="020F0502020204030204"/>
                <a:cs typeface="Calibri" panose="020F0502020204030204"/>
              </a:rPr>
              <a:t> tsp </a:t>
            </a:r>
            <a:r>
              <a:rPr lang="en-GB" sz="1600" dirty="0">
                <a:ea typeface="Calibri" panose="020F0502020204030204"/>
                <a:cs typeface="Calibri" panose="020F0502020204030204"/>
              </a:rPr>
              <a:t>ground cinnamon</a:t>
            </a:r>
          </a:p>
          <a:p>
            <a:pPr fontAlgn="base"/>
            <a:r>
              <a:rPr lang="en-GB" sz="1600" dirty="0">
                <a:ea typeface="Calibri" panose="020F0502020204030204"/>
                <a:cs typeface="Calibri" panose="020F0502020204030204"/>
              </a:rPr>
              <a:t>3 </a:t>
            </a:r>
            <a:r>
              <a:rPr lang="en-GB" sz="1600" b="1" dirty="0">
                <a:ea typeface="Calibri" panose="020F0502020204030204"/>
                <a:cs typeface="Calibri" panose="020F0502020204030204"/>
              </a:rPr>
              <a:t>tbsp</a:t>
            </a:r>
            <a:r>
              <a:rPr lang="en-GB" sz="1600" dirty="0">
                <a:ea typeface="Calibri" panose="020F0502020204030204"/>
                <a:cs typeface="Calibri" panose="020F0502020204030204"/>
              </a:rPr>
              <a:t> sugar </a:t>
            </a:r>
          </a:p>
          <a:p>
            <a:pPr fontAlgn="base"/>
            <a:endParaRPr lang="en-GB" sz="1600" dirty="0">
              <a:ea typeface="Calibri" panose="020F0502020204030204"/>
              <a:cs typeface="Calibri" panose="020F0502020204030204"/>
            </a:endParaRPr>
          </a:p>
          <a:p>
            <a:pPr fontAlgn="base"/>
            <a:endParaRPr lang="en-GB" dirty="0">
              <a:ea typeface="Calibri" panose="020F0502020204030204"/>
              <a:cs typeface="Calibri" panose="020F0502020204030204"/>
            </a:endParaRPr>
          </a:p>
          <a:p>
            <a:endParaRPr lang="en-GB" dirty="0">
              <a:ea typeface="Calibri" panose="020F0502020204030204"/>
              <a:cs typeface="Calibri" panose="020F0502020204030204"/>
            </a:endParaRPr>
          </a:p>
          <a:p>
            <a:endParaRPr lang="en-GB" dirty="0">
              <a:ea typeface="Calibri" panose="020F0502020204030204"/>
              <a:cs typeface="Calibri" panose="020F0502020204030204"/>
            </a:endParaRPr>
          </a:p>
          <a:p>
            <a:endParaRPr lang="en-GB" dirty="0">
              <a:ea typeface="Calibri" panose="020F0502020204030204"/>
              <a:cs typeface="Calibri" panose="020F0502020204030204"/>
            </a:endParaRPr>
          </a:p>
          <a:p>
            <a:endParaRPr lang="en-GB" sz="2900" dirty="0">
              <a:ea typeface="Calibri" panose="020F0502020204030204"/>
              <a:cs typeface="Calibri" panose="020F0502020204030204"/>
            </a:endParaRPr>
          </a:p>
          <a:p>
            <a:pPr marL="0" indent="0">
              <a:buNone/>
            </a:pPr>
            <a:endParaRPr lang="en-GB" dirty="0">
              <a:ea typeface="Calibri" panose="020F0502020204030204"/>
              <a:cs typeface="Calibri" panose="020F0502020204030204"/>
            </a:endParaRPr>
          </a:p>
        </p:txBody>
      </p:sp>
      <p:sp>
        <p:nvSpPr>
          <p:cNvPr id="6" name="Content Placeholder 5">
            <a:extLst>
              <a:ext uri="{FF2B5EF4-FFF2-40B4-BE49-F238E27FC236}">
                <a16:creationId xmlns:a16="http://schemas.microsoft.com/office/drawing/2014/main" id="{2ADC853B-05B8-4CCE-8F25-DFD437E0B451}"/>
              </a:ext>
            </a:extLst>
          </p:cNvPr>
          <p:cNvSpPr>
            <a:spLocks noGrp="1"/>
          </p:cNvSpPr>
          <p:nvPr>
            <p:ph sz="half" idx="2"/>
          </p:nvPr>
        </p:nvSpPr>
        <p:spPr>
          <a:xfrm>
            <a:off x="3471863" y="1603948"/>
            <a:ext cx="2914650" cy="7318332"/>
          </a:xfrm>
        </p:spPr>
        <p:txBody>
          <a:bodyPr vert="horz" lIns="91440" tIns="45720" rIns="91440" bIns="45720" rtlCol="0" anchor="t">
            <a:normAutofit fontScale="92500" lnSpcReduction="20000"/>
          </a:bodyPr>
          <a:lstStyle/>
          <a:p>
            <a:pPr marL="0" indent="0">
              <a:buNone/>
            </a:pPr>
            <a:r>
              <a:rPr lang="en-GB" sz="2200" b="1" dirty="0"/>
              <a:t>Method:</a:t>
            </a:r>
            <a:endParaRPr lang="en-GB" dirty="0">
              <a:latin typeface="Calibri"/>
              <a:ea typeface="Calibri"/>
              <a:cs typeface="Times New Roman"/>
            </a:endParaRPr>
          </a:p>
          <a:p>
            <a:pPr lvl="0" fontAlgn="base"/>
            <a:r>
              <a:rPr lang="en-GB" dirty="0"/>
              <a:t>Collect equipment, organise work area. Pre-heat oven 180C or gas mark 5 </a:t>
            </a:r>
          </a:p>
          <a:p>
            <a:pPr lvl="0" fontAlgn="base"/>
            <a:r>
              <a:rPr lang="en-GB" dirty="0"/>
              <a:t>Line baking tray with baking parchment.  </a:t>
            </a:r>
          </a:p>
          <a:p>
            <a:pPr lvl="0" fontAlgn="base"/>
            <a:r>
              <a:rPr lang="en-GB" dirty="0"/>
              <a:t>Unroll the pastry sheet. </a:t>
            </a:r>
          </a:p>
          <a:p>
            <a:pPr lvl="0" fontAlgn="base"/>
            <a:r>
              <a:rPr lang="en-GB" dirty="0"/>
              <a:t>Brush lightly with margarine to fully cover the pastry sheet. </a:t>
            </a:r>
          </a:p>
          <a:p>
            <a:pPr lvl="0" fontAlgn="base"/>
            <a:r>
              <a:rPr lang="en-GB" dirty="0"/>
              <a:t>Mix together the cinnamon and sugar and sprinkle evenly over the butter.  </a:t>
            </a:r>
          </a:p>
          <a:p>
            <a:pPr lvl="0" fontAlgn="base"/>
            <a:r>
              <a:rPr lang="en-GB" dirty="0"/>
              <a:t>Roll the pastry up from each of the longer sides until the rolled up edges meet in the centre.  </a:t>
            </a:r>
          </a:p>
          <a:p>
            <a:pPr lvl="0" fontAlgn="base"/>
            <a:r>
              <a:rPr lang="en-GB" dirty="0"/>
              <a:t>Slice the pastry into 2cm pieces, then place, cut-side up, on the baking trays, flattening a little with the palm of your hand.  </a:t>
            </a:r>
          </a:p>
          <a:p>
            <a:pPr lvl="0" fontAlgn="base"/>
            <a:r>
              <a:rPr lang="en-GB" dirty="0"/>
              <a:t>Bake for 20 mins until golden and puffed up, then cool on a wire rack.  </a:t>
            </a:r>
          </a:p>
          <a:p>
            <a:pPr lvl="0" fontAlgn="base"/>
            <a:r>
              <a:rPr lang="en-GB" dirty="0"/>
              <a:t>Wash up, clean and check equipment. </a:t>
            </a:r>
          </a:p>
          <a:p>
            <a:pPr lvl="0" fontAlgn="base"/>
            <a:endParaRPr lang="en-GB" dirty="0"/>
          </a:p>
          <a:p>
            <a:pPr lvl="0"/>
            <a:endParaRPr lang="en-GB" dirty="0">
              <a:ea typeface="Calibri"/>
              <a:cs typeface="Calibri"/>
            </a:endParaRPr>
          </a:p>
          <a:p>
            <a:pPr marL="0" lvl="0" indent="0" fontAlgn="base">
              <a:buNone/>
            </a:pPr>
            <a:endParaRPr lang="en-GB" b="1" dirty="0"/>
          </a:p>
        </p:txBody>
      </p:sp>
      <p:pic>
        <p:nvPicPr>
          <p:cNvPr id="7" name="Picture 6">
            <a:extLst>
              <a:ext uri="{FF2B5EF4-FFF2-40B4-BE49-F238E27FC236}">
                <a16:creationId xmlns:a16="http://schemas.microsoft.com/office/drawing/2014/main" id="{DAF968BA-1725-4EDF-8A8E-DB9DE5E6651C}"/>
              </a:ext>
            </a:extLst>
          </p:cNvPr>
          <p:cNvPicPr/>
          <p:nvPr/>
        </p:nvPicPr>
        <p:blipFill>
          <a:blip r:embed="rId2"/>
          <a:stretch>
            <a:fillRect/>
          </a:stretch>
        </p:blipFill>
        <p:spPr>
          <a:xfrm>
            <a:off x="663033" y="3814094"/>
            <a:ext cx="2291715" cy="2468880"/>
          </a:xfrm>
          <a:prstGeom prst="rect">
            <a:avLst/>
          </a:prstGeom>
        </p:spPr>
      </p:pic>
      <p:pic>
        <p:nvPicPr>
          <p:cNvPr id="8" name="Picture 7">
            <a:extLst>
              <a:ext uri="{FF2B5EF4-FFF2-40B4-BE49-F238E27FC236}">
                <a16:creationId xmlns:a16="http://schemas.microsoft.com/office/drawing/2014/main" id="{71E54356-1142-45BF-AE9A-E2E2D89D827B}"/>
              </a:ext>
            </a:extLst>
          </p:cNvPr>
          <p:cNvPicPr/>
          <p:nvPr/>
        </p:nvPicPr>
        <p:blipFill>
          <a:blip r:embed="rId3"/>
          <a:stretch>
            <a:fillRect/>
          </a:stretch>
        </p:blipFill>
        <p:spPr>
          <a:xfrm>
            <a:off x="471487" y="6725746"/>
            <a:ext cx="2847975" cy="1851660"/>
          </a:xfrm>
          <a:prstGeom prst="rect">
            <a:avLst/>
          </a:prstGeom>
        </p:spPr>
      </p:pic>
    </p:spTree>
    <p:extLst>
      <p:ext uri="{BB962C8B-B14F-4D97-AF65-F5344CB8AC3E}">
        <p14:creationId xmlns:p14="http://schemas.microsoft.com/office/powerpoint/2010/main" val="303852028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127</TotalTime>
  <Words>1640</Words>
  <Application>Microsoft Office PowerPoint</Application>
  <PresentationFormat>A4 Paper (210x297 mm)</PresentationFormat>
  <Paragraphs>169</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Food Preparation and Nutrition  Walton High School</vt:lpstr>
      <vt:lpstr>Welcome to Food Preparation and Nutrition</vt:lpstr>
      <vt:lpstr>Italian Pasta Bake</vt:lpstr>
      <vt:lpstr>Cupcakes with glaze icing</vt:lpstr>
      <vt:lpstr>Scone based pizza</vt:lpstr>
      <vt:lpstr>Cookies</vt:lpstr>
      <vt:lpstr>Indian Chicken Curry</vt:lpstr>
      <vt:lpstr>Cinnamon Palmiers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Preparation and Nutrition  Walton High School</dc:title>
  <dc:creator>E.Dixon</dc:creator>
  <cp:lastModifiedBy>E.Dixon</cp:lastModifiedBy>
  <cp:revision>145</cp:revision>
  <cp:lastPrinted>2025-11-26T15:07:37Z</cp:lastPrinted>
  <dcterms:created xsi:type="dcterms:W3CDTF">2025-11-26T13:53:35Z</dcterms:created>
  <dcterms:modified xsi:type="dcterms:W3CDTF">2026-04-13T14:46:16Z</dcterms:modified>
</cp:coreProperties>
</file>