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4"/>
  </p:sldMasterIdLst>
  <p:notesMasterIdLst>
    <p:notesMasterId r:id="rId21"/>
  </p:notesMasterIdLst>
  <p:sldIdLst>
    <p:sldId id="307" r:id="rId5"/>
    <p:sldId id="294" r:id="rId6"/>
    <p:sldId id="283" r:id="rId7"/>
    <p:sldId id="295" r:id="rId8"/>
    <p:sldId id="311" r:id="rId9"/>
    <p:sldId id="343" r:id="rId10"/>
    <p:sldId id="349" r:id="rId11"/>
    <p:sldId id="317" r:id="rId12"/>
    <p:sldId id="346" r:id="rId13"/>
    <p:sldId id="347" r:id="rId14"/>
    <p:sldId id="348" r:id="rId15"/>
    <p:sldId id="345" r:id="rId16"/>
    <p:sldId id="329" r:id="rId17"/>
    <p:sldId id="304" r:id="rId18"/>
    <p:sldId id="303" r:id="rId19"/>
    <p:sldId id="33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3C8F70-2F2A-FE96-3B56-A5D0A2CD3162}" v="10" dt="2025-09-17T09:30:28.9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svg"/><Relationship Id="rId1" Type="http://schemas.openxmlformats.org/officeDocument/2006/relationships/image" Target="../media/image24.png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618B6D-6A54-40C0-A21B-04607E84144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A910E527-B41D-4F26-AD77-0242DE8DEEF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600" dirty="0"/>
            <a:t>Work Experience Date</a:t>
          </a:r>
          <a:endParaRPr lang="en-US" sz="3600" dirty="0"/>
        </a:p>
      </dgm:t>
    </dgm:pt>
    <dgm:pt modelId="{E871046D-EC6F-4EEF-80BF-E81A5DA40E53}" type="parTrans" cxnId="{BD148EA4-4174-4642-BA77-3187088BCE95}">
      <dgm:prSet/>
      <dgm:spPr/>
      <dgm:t>
        <a:bodyPr/>
        <a:lstStyle/>
        <a:p>
          <a:endParaRPr lang="en-US"/>
        </a:p>
      </dgm:t>
    </dgm:pt>
    <dgm:pt modelId="{E44D70D2-560A-445D-97BD-25197B8C7F27}" type="sibTrans" cxnId="{BD148EA4-4174-4642-BA77-3187088BCE9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1E9E6C5-D25D-441C-81CC-84D6FFC32FC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4000" dirty="0"/>
            <a:t>29</a:t>
          </a:r>
          <a:r>
            <a:rPr lang="en-GB" sz="4000" baseline="30000" dirty="0"/>
            <a:t>th</a:t>
          </a:r>
          <a:r>
            <a:rPr lang="en-GB" sz="4000" dirty="0"/>
            <a:t> June 2026</a:t>
          </a:r>
          <a:endParaRPr lang="en-US" sz="4000" dirty="0"/>
        </a:p>
      </dgm:t>
    </dgm:pt>
    <dgm:pt modelId="{528851D0-BF4F-4AAF-A0A3-AA0EB6171ECC}" type="parTrans" cxnId="{2BA571F3-B970-4E3A-B787-412E520C0BEE}">
      <dgm:prSet/>
      <dgm:spPr/>
      <dgm:t>
        <a:bodyPr/>
        <a:lstStyle/>
        <a:p>
          <a:endParaRPr lang="en-US"/>
        </a:p>
      </dgm:t>
    </dgm:pt>
    <dgm:pt modelId="{AA007753-89F6-4623-AF5B-8571D8817FE5}" type="sibTrans" cxnId="{2BA571F3-B970-4E3A-B787-412E520C0BE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3850B18-FDFF-4338-9DCF-60E35BF2EE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600" dirty="0"/>
            <a:t>ACT NOW!!!</a:t>
          </a:r>
          <a:endParaRPr lang="en-US" sz="3600" dirty="0"/>
        </a:p>
      </dgm:t>
    </dgm:pt>
    <dgm:pt modelId="{4393E0AB-9F1C-4A8B-87A4-09DAD10315C1}" type="parTrans" cxnId="{D8632722-2419-41B8-AA85-D8F35374D0D4}">
      <dgm:prSet/>
      <dgm:spPr/>
      <dgm:t>
        <a:bodyPr/>
        <a:lstStyle/>
        <a:p>
          <a:endParaRPr lang="en-US"/>
        </a:p>
      </dgm:t>
    </dgm:pt>
    <dgm:pt modelId="{CC63D29D-ECFF-474A-B819-D7818AF557C8}" type="sibTrans" cxnId="{D8632722-2419-41B8-AA85-D8F35374D0D4}">
      <dgm:prSet/>
      <dgm:spPr/>
      <dgm:t>
        <a:bodyPr/>
        <a:lstStyle/>
        <a:p>
          <a:endParaRPr lang="en-US"/>
        </a:p>
      </dgm:t>
    </dgm:pt>
    <dgm:pt modelId="{04D89C0C-3054-4EB8-B9F5-FD136D7DF12E}" type="pres">
      <dgm:prSet presAssocID="{D3618B6D-6A54-40C0-A21B-04607E841447}" presName="root" presStyleCnt="0">
        <dgm:presLayoutVars>
          <dgm:dir/>
          <dgm:resizeHandles val="exact"/>
        </dgm:presLayoutVars>
      </dgm:prSet>
      <dgm:spPr/>
    </dgm:pt>
    <dgm:pt modelId="{F06675D0-866B-4B4D-9D38-8AC8A7D5EA87}" type="pres">
      <dgm:prSet presAssocID="{A910E527-B41D-4F26-AD77-0242DE8DEEF0}" presName="compNode" presStyleCnt="0"/>
      <dgm:spPr/>
    </dgm:pt>
    <dgm:pt modelId="{ECB28143-C903-4A71-88A6-6C1D4A141D6E}" type="pres">
      <dgm:prSet presAssocID="{A910E527-B41D-4F26-AD77-0242DE8DEEF0}" presName="bgRect" presStyleLbl="bgShp" presStyleIdx="0" presStyleCnt="3" custLinFactNeighborX="-2266" custLinFactNeighborY="12934"/>
      <dgm:spPr/>
    </dgm:pt>
    <dgm:pt modelId="{263AC3A2-D726-4209-9CA4-EAE1CD276C82}" type="pres">
      <dgm:prSet presAssocID="{A910E527-B41D-4F26-AD77-0242DE8DEEF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576611B-D046-494D-8030-2071D80F594B}" type="pres">
      <dgm:prSet presAssocID="{A910E527-B41D-4F26-AD77-0242DE8DEEF0}" presName="spaceRect" presStyleCnt="0"/>
      <dgm:spPr/>
    </dgm:pt>
    <dgm:pt modelId="{6E8F7EB0-CE26-49D5-B062-9FD2C658CB36}" type="pres">
      <dgm:prSet presAssocID="{A910E527-B41D-4F26-AD77-0242DE8DEEF0}" presName="parTx" presStyleLbl="revTx" presStyleIdx="0" presStyleCnt="3">
        <dgm:presLayoutVars>
          <dgm:chMax val="0"/>
          <dgm:chPref val="0"/>
        </dgm:presLayoutVars>
      </dgm:prSet>
      <dgm:spPr/>
    </dgm:pt>
    <dgm:pt modelId="{D4D9AF08-7639-4919-9DB4-15ED283FA7D9}" type="pres">
      <dgm:prSet presAssocID="{E44D70D2-560A-445D-97BD-25197B8C7F27}" presName="sibTrans" presStyleCnt="0"/>
      <dgm:spPr/>
    </dgm:pt>
    <dgm:pt modelId="{6478674B-4848-4BAB-A283-98C6EF352F02}" type="pres">
      <dgm:prSet presAssocID="{A1E9E6C5-D25D-441C-81CC-84D6FFC32FCA}" presName="compNode" presStyleCnt="0"/>
      <dgm:spPr/>
    </dgm:pt>
    <dgm:pt modelId="{3813B5EA-F5AE-48AC-8BE7-D6E7066FC817}" type="pres">
      <dgm:prSet presAssocID="{A1E9E6C5-D25D-441C-81CC-84D6FFC32FCA}" presName="bgRect" presStyleLbl="bgShp" presStyleIdx="1" presStyleCnt="3" custLinFactNeighborX="1037" custLinFactNeighborY="-8440"/>
      <dgm:spPr/>
    </dgm:pt>
    <dgm:pt modelId="{2F670AC7-F3A9-4628-AAF7-32018B894C5F}" type="pres">
      <dgm:prSet presAssocID="{A1E9E6C5-D25D-441C-81CC-84D6FFC32FC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cket"/>
        </a:ext>
      </dgm:extLst>
    </dgm:pt>
    <dgm:pt modelId="{1F89378C-7832-4AD8-A9D5-208D2DE5B83F}" type="pres">
      <dgm:prSet presAssocID="{A1E9E6C5-D25D-441C-81CC-84D6FFC32FCA}" presName="spaceRect" presStyleCnt="0"/>
      <dgm:spPr/>
    </dgm:pt>
    <dgm:pt modelId="{32573695-40C3-4640-AD6D-5E86C74A8520}" type="pres">
      <dgm:prSet presAssocID="{A1E9E6C5-D25D-441C-81CC-84D6FFC32FCA}" presName="parTx" presStyleLbl="revTx" presStyleIdx="1" presStyleCnt="3">
        <dgm:presLayoutVars>
          <dgm:chMax val="0"/>
          <dgm:chPref val="0"/>
        </dgm:presLayoutVars>
      </dgm:prSet>
      <dgm:spPr/>
    </dgm:pt>
    <dgm:pt modelId="{7C7EF92F-141E-46D6-B0E4-A595672B4E0F}" type="pres">
      <dgm:prSet presAssocID="{AA007753-89F6-4623-AF5B-8571D8817FE5}" presName="sibTrans" presStyleCnt="0"/>
      <dgm:spPr/>
    </dgm:pt>
    <dgm:pt modelId="{9DFF71D2-71E9-4BBE-BB6F-3D302F2D4A72}" type="pres">
      <dgm:prSet presAssocID="{B3850B18-FDFF-4338-9DCF-60E35BF2EEC9}" presName="compNode" presStyleCnt="0"/>
      <dgm:spPr/>
    </dgm:pt>
    <dgm:pt modelId="{939202AC-B17E-4047-8661-B71EA7508FBE}" type="pres">
      <dgm:prSet presAssocID="{B3850B18-FDFF-4338-9DCF-60E35BF2EEC9}" presName="bgRect" presStyleLbl="bgShp" presStyleIdx="2" presStyleCnt="3" custLinFactNeighborX="5824" custLinFactNeighborY="-4530"/>
      <dgm:spPr/>
    </dgm:pt>
    <dgm:pt modelId="{D0DFDB3C-1114-4175-91AD-7E63E1F39473}" type="pres">
      <dgm:prSet presAssocID="{B3850B18-FDFF-4338-9DCF-60E35BF2EEC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er board"/>
        </a:ext>
      </dgm:extLst>
    </dgm:pt>
    <dgm:pt modelId="{4C4BDFDC-6BFF-4DC3-9304-910FAA5A85C6}" type="pres">
      <dgm:prSet presAssocID="{B3850B18-FDFF-4338-9DCF-60E35BF2EEC9}" presName="spaceRect" presStyleCnt="0"/>
      <dgm:spPr/>
    </dgm:pt>
    <dgm:pt modelId="{30BC3966-C321-4CFD-9023-B595C844B917}" type="pres">
      <dgm:prSet presAssocID="{B3850B18-FDFF-4338-9DCF-60E35BF2EEC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8632722-2419-41B8-AA85-D8F35374D0D4}" srcId="{D3618B6D-6A54-40C0-A21B-04607E841447}" destId="{B3850B18-FDFF-4338-9DCF-60E35BF2EEC9}" srcOrd="2" destOrd="0" parTransId="{4393E0AB-9F1C-4A8B-87A4-09DAD10315C1}" sibTransId="{CC63D29D-ECFF-474A-B819-D7818AF557C8}"/>
    <dgm:cxn modelId="{2CBCE855-A934-4048-B5B6-E5C260DDABEC}" type="presOf" srcId="{B3850B18-FDFF-4338-9DCF-60E35BF2EEC9}" destId="{30BC3966-C321-4CFD-9023-B595C844B917}" srcOrd="0" destOrd="0" presId="urn:microsoft.com/office/officeart/2018/2/layout/IconVerticalSolidList"/>
    <dgm:cxn modelId="{BD148EA4-4174-4642-BA77-3187088BCE95}" srcId="{D3618B6D-6A54-40C0-A21B-04607E841447}" destId="{A910E527-B41D-4F26-AD77-0242DE8DEEF0}" srcOrd="0" destOrd="0" parTransId="{E871046D-EC6F-4EEF-80BF-E81A5DA40E53}" sibTransId="{E44D70D2-560A-445D-97BD-25197B8C7F27}"/>
    <dgm:cxn modelId="{42649BC5-A93F-4C64-BDD5-C0F670C5A532}" type="presOf" srcId="{D3618B6D-6A54-40C0-A21B-04607E841447}" destId="{04D89C0C-3054-4EB8-B9F5-FD136D7DF12E}" srcOrd="0" destOrd="0" presId="urn:microsoft.com/office/officeart/2018/2/layout/IconVerticalSolidList"/>
    <dgm:cxn modelId="{CED0BFC9-DEB7-4FF5-BC03-A59F15B00063}" type="presOf" srcId="{A910E527-B41D-4F26-AD77-0242DE8DEEF0}" destId="{6E8F7EB0-CE26-49D5-B062-9FD2C658CB36}" srcOrd="0" destOrd="0" presId="urn:microsoft.com/office/officeart/2018/2/layout/IconVerticalSolidList"/>
    <dgm:cxn modelId="{2BA571F3-B970-4E3A-B787-412E520C0BEE}" srcId="{D3618B6D-6A54-40C0-A21B-04607E841447}" destId="{A1E9E6C5-D25D-441C-81CC-84D6FFC32FCA}" srcOrd="1" destOrd="0" parTransId="{528851D0-BF4F-4AAF-A0A3-AA0EB6171ECC}" sibTransId="{AA007753-89F6-4623-AF5B-8571D8817FE5}"/>
    <dgm:cxn modelId="{49A4DBF7-D6B0-43CA-88DD-2A14304E47CE}" type="presOf" srcId="{A1E9E6C5-D25D-441C-81CC-84D6FFC32FCA}" destId="{32573695-40C3-4640-AD6D-5E86C74A8520}" srcOrd="0" destOrd="0" presId="urn:microsoft.com/office/officeart/2018/2/layout/IconVerticalSolidList"/>
    <dgm:cxn modelId="{5BF77E98-175F-421B-8838-ED37054CB38E}" type="presParOf" srcId="{04D89C0C-3054-4EB8-B9F5-FD136D7DF12E}" destId="{F06675D0-866B-4B4D-9D38-8AC8A7D5EA87}" srcOrd="0" destOrd="0" presId="urn:microsoft.com/office/officeart/2018/2/layout/IconVerticalSolidList"/>
    <dgm:cxn modelId="{51A8AA80-D159-4580-AA76-0360C11B82D5}" type="presParOf" srcId="{F06675D0-866B-4B4D-9D38-8AC8A7D5EA87}" destId="{ECB28143-C903-4A71-88A6-6C1D4A141D6E}" srcOrd="0" destOrd="0" presId="urn:microsoft.com/office/officeart/2018/2/layout/IconVerticalSolidList"/>
    <dgm:cxn modelId="{FA19DE6C-DEC1-45A5-8049-CDA2557EF3EA}" type="presParOf" srcId="{F06675D0-866B-4B4D-9D38-8AC8A7D5EA87}" destId="{263AC3A2-D726-4209-9CA4-EAE1CD276C82}" srcOrd="1" destOrd="0" presId="urn:microsoft.com/office/officeart/2018/2/layout/IconVerticalSolidList"/>
    <dgm:cxn modelId="{2A1A6A5F-85C5-4E19-A026-ACF27E76A6E4}" type="presParOf" srcId="{F06675D0-866B-4B4D-9D38-8AC8A7D5EA87}" destId="{6576611B-D046-494D-8030-2071D80F594B}" srcOrd="2" destOrd="0" presId="urn:microsoft.com/office/officeart/2018/2/layout/IconVerticalSolidList"/>
    <dgm:cxn modelId="{1C7DA74C-6303-444C-9FBD-8D5C267044F9}" type="presParOf" srcId="{F06675D0-866B-4B4D-9D38-8AC8A7D5EA87}" destId="{6E8F7EB0-CE26-49D5-B062-9FD2C658CB36}" srcOrd="3" destOrd="0" presId="urn:microsoft.com/office/officeart/2018/2/layout/IconVerticalSolidList"/>
    <dgm:cxn modelId="{E1528C07-C3C5-435D-91E5-7EB6C96E9398}" type="presParOf" srcId="{04D89C0C-3054-4EB8-B9F5-FD136D7DF12E}" destId="{D4D9AF08-7639-4919-9DB4-15ED283FA7D9}" srcOrd="1" destOrd="0" presId="urn:microsoft.com/office/officeart/2018/2/layout/IconVerticalSolidList"/>
    <dgm:cxn modelId="{88347684-4398-4F6F-B403-5E1BAC7C7468}" type="presParOf" srcId="{04D89C0C-3054-4EB8-B9F5-FD136D7DF12E}" destId="{6478674B-4848-4BAB-A283-98C6EF352F02}" srcOrd="2" destOrd="0" presId="urn:microsoft.com/office/officeart/2018/2/layout/IconVerticalSolidList"/>
    <dgm:cxn modelId="{8F97FE41-2603-4A6B-AF8E-CC88C92B3FA5}" type="presParOf" srcId="{6478674B-4848-4BAB-A283-98C6EF352F02}" destId="{3813B5EA-F5AE-48AC-8BE7-D6E7066FC817}" srcOrd="0" destOrd="0" presId="urn:microsoft.com/office/officeart/2018/2/layout/IconVerticalSolidList"/>
    <dgm:cxn modelId="{7D0084C7-F7A8-4BD8-B458-E9F2998C937A}" type="presParOf" srcId="{6478674B-4848-4BAB-A283-98C6EF352F02}" destId="{2F670AC7-F3A9-4628-AAF7-32018B894C5F}" srcOrd="1" destOrd="0" presId="urn:microsoft.com/office/officeart/2018/2/layout/IconVerticalSolidList"/>
    <dgm:cxn modelId="{BF72D2AA-79D5-4A09-A943-0CB21BDED57A}" type="presParOf" srcId="{6478674B-4848-4BAB-A283-98C6EF352F02}" destId="{1F89378C-7832-4AD8-A9D5-208D2DE5B83F}" srcOrd="2" destOrd="0" presId="urn:microsoft.com/office/officeart/2018/2/layout/IconVerticalSolidList"/>
    <dgm:cxn modelId="{6A92964E-882E-4708-BE43-B7529BF0D3BF}" type="presParOf" srcId="{6478674B-4848-4BAB-A283-98C6EF352F02}" destId="{32573695-40C3-4640-AD6D-5E86C74A8520}" srcOrd="3" destOrd="0" presId="urn:microsoft.com/office/officeart/2018/2/layout/IconVerticalSolidList"/>
    <dgm:cxn modelId="{ABD19336-7447-4D9D-9B1E-F25432CBAD0F}" type="presParOf" srcId="{04D89C0C-3054-4EB8-B9F5-FD136D7DF12E}" destId="{7C7EF92F-141E-46D6-B0E4-A595672B4E0F}" srcOrd="3" destOrd="0" presId="urn:microsoft.com/office/officeart/2018/2/layout/IconVerticalSolidList"/>
    <dgm:cxn modelId="{3FEA0260-10B8-4C92-8F05-A7FB2F584E7D}" type="presParOf" srcId="{04D89C0C-3054-4EB8-B9F5-FD136D7DF12E}" destId="{9DFF71D2-71E9-4BBE-BB6F-3D302F2D4A72}" srcOrd="4" destOrd="0" presId="urn:microsoft.com/office/officeart/2018/2/layout/IconVerticalSolidList"/>
    <dgm:cxn modelId="{6D1EFB0B-72F8-4CA4-8CB9-B92FB8BAFBEF}" type="presParOf" srcId="{9DFF71D2-71E9-4BBE-BB6F-3D302F2D4A72}" destId="{939202AC-B17E-4047-8661-B71EA7508FBE}" srcOrd="0" destOrd="0" presId="urn:microsoft.com/office/officeart/2018/2/layout/IconVerticalSolidList"/>
    <dgm:cxn modelId="{6724BA03-FAD8-4389-8BCF-92FCB34A3ECE}" type="presParOf" srcId="{9DFF71D2-71E9-4BBE-BB6F-3D302F2D4A72}" destId="{D0DFDB3C-1114-4175-91AD-7E63E1F39473}" srcOrd="1" destOrd="0" presId="urn:microsoft.com/office/officeart/2018/2/layout/IconVerticalSolidList"/>
    <dgm:cxn modelId="{FD3BD867-544C-48D6-B8CA-0EBBED7084CF}" type="presParOf" srcId="{9DFF71D2-71E9-4BBE-BB6F-3D302F2D4A72}" destId="{4C4BDFDC-6BFF-4DC3-9304-910FAA5A85C6}" srcOrd="2" destOrd="0" presId="urn:microsoft.com/office/officeart/2018/2/layout/IconVerticalSolidList"/>
    <dgm:cxn modelId="{713FE7FF-02AD-43BF-AB29-DED8DD1037C1}" type="presParOf" srcId="{9DFF71D2-71E9-4BBE-BB6F-3D302F2D4A72}" destId="{30BC3966-C321-4CFD-9023-B595C844B91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C4BB3B-80CB-4A5A-982E-26B5560D8FC4}" type="doc">
      <dgm:prSet loTypeId="urn:microsoft.com/office/officeart/2005/8/layout/vList5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180375C-7E02-4429-BD86-3AA823D49AB5}">
      <dgm:prSet/>
      <dgm:spPr/>
      <dgm:t>
        <a:bodyPr/>
        <a:lstStyle/>
        <a:p>
          <a:r>
            <a:rPr lang="en-GB" dirty="0"/>
            <a:t>travel to and from work</a:t>
          </a:r>
          <a:endParaRPr lang="en-US" dirty="0"/>
        </a:p>
      </dgm:t>
    </dgm:pt>
    <dgm:pt modelId="{73E694C0-F535-4393-96B4-2DAEA13310C2}" type="parTrans" cxnId="{8908E96F-FD8F-4278-9DB7-76469D62B6EB}">
      <dgm:prSet/>
      <dgm:spPr/>
      <dgm:t>
        <a:bodyPr/>
        <a:lstStyle/>
        <a:p>
          <a:endParaRPr lang="en-US"/>
        </a:p>
      </dgm:t>
    </dgm:pt>
    <dgm:pt modelId="{8C7512D3-359C-480A-A234-30962F0584BA}" type="sibTrans" cxnId="{8908E96F-FD8F-4278-9DB7-76469D62B6EB}">
      <dgm:prSet/>
      <dgm:spPr/>
      <dgm:t>
        <a:bodyPr/>
        <a:lstStyle/>
        <a:p>
          <a:endParaRPr lang="en-US"/>
        </a:p>
      </dgm:t>
    </dgm:pt>
    <dgm:pt modelId="{C9B301E9-3C88-4B2E-9E49-0B574F2D4875}">
      <dgm:prSet/>
      <dgm:spPr/>
      <dgm:t>
        <a:bodyPr/>
        <a:lstStyle/>
        <a:p>
          <a:r>
            <a:rPr lang="en-GB" dirty="0"/>
            <a:t>How are you going to get there?</a:t>
          </a:r>
          <a:endParaRPr lang="en-US" dirty="0"/>
        </a:p>
      </dgm:t>
    </dgm:pt>
    <dgm:pt modelId="{9F4DE661-ECAA-4968-99B7-1DFE11C0842E}" type="parTrans" cxnId="{9B6DAFCA-82A9-46F2-BF3A-F6121A7407B8}">
      <dgm:prSet/>
      <dgm:spPr/>
      <dgm:t>
        <a:bodyPr/>
        <a:lstStyle/>
        <a:p>
          <a:endParaRPr lang="en-US"/>
        </a:p>
      </dgm:t>
    </dgm:pt>
    <dgm:pt modelId="{2BCE72B2-C95E-4F0B-923C-7B1320CF352B}" type="sibTrans" cxnId="{9B6DAFCA-82A9-46F2-BF3A-F6121A7407B8}">
      <dgm:prSet/>
      <dgm:spPr/>
      <dgm:t>
        <a:bodyPr/>
        <a:lstStyle/>
        <a:p>
          <a:endParaRPr lang="en-US"/>
        </a:p>
      </dgm:t>
    </dgm:pt>
    <dgm:pt modelId="{F42CF9F9-597E-44D5-8E31-69E4D26DB8C1}" type="pres">
      <dgm:prSet presAssocID="{73C4BB3B-80CB-4A5A-982E-26B5560D8FC4}" presName="Name0" presStyleCnt="0">
        <dgm:presLayoutVars>
          <dgm:dir/>
          <dgm:animLvl val="lvl"/>
          <dgm:resizeHandles val="exact"/>
        </dgm:presLayoutVars>
      </dgm:prSet>
      <dgm:spPr/>
    </dgm:pt>
    <dgm:pt modelId="{963F3C9F-6977-4CD5-BAFF-42BD6A8043B4}" type="pres">
      <dgm:prSet presAssocID="{E180375C-7E02-4429-BD86-3AA823D49AB5}" presName="linNode" presStyleCnt="0"/>
      <dgm:spPr/>
    </dgm:pt>
    <dgm:pt modelId="{495678AA-8BA5-481B-B187-65EE6D76B387}" type="pres">
      <dgm:prSet presAssocID="{E180375C-7E02-4429-BD86-3AA823D49AB5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1DEA9A25-1361-45C6-B35E-71E780BE72D6}" type="pres">
      <dgm:prSet presAssocID="{E180375C-7E02-4429-BD86-3AA823D49AB5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CFF0EC00-432C-4CB4-9FE9-D5A0AC2BB5D7}" type="presOf" srcId="{C9B301E9-3C88-4B2E-9E49-0B574F2D4875}" destId="{1DEA9A25-1361-45C6-B35E-71E780BE72D6}" srcOrd="0" destOrd="0" presId="urn:microsoft.com/office/officeart/2005/8/layout/vList5"/>
    <dgm:cxn modelId="{AA5B513F-2238-446F-9BE3-EC28B45ABD99}" type="presOf" srcId="{E180375C-7E02-4429-BD86-3AA823D49AB5}" destId="{495678AA-8BA5-481B-B187-65EE6D76B387}" srcOrd="0" destOrd="0" presId="urn:microsoft.com/office/officeart/2005/8/layout/vList5"/>
    <dgm:cxn modelId="{8908E96F-FD8F-4278-9DB7-76469D62B6EB}" srcId="{73C4BB3B-80CB-4A5A-982E-26B5560D8FC4}" destId="{E180375C-7E02-4429-BD86-3AA823D49AB5}" srcOrd="0" destOrd="0" parTransId="{73E694C0-F535-4393-96B4-2DAEA13310C2}" sibTransId="{8C7512D3-359C-480A-A234-30962F0584BA}"/>
    <dgm:cxn modelId="{A72865B2-6460-4E4A-B839-77DB4EFF669D}" type="presOf" srcId="{73C4BB3B-80CB-4A5A-982E-26B5560D8FC4}" destId="{F42CF9F9-597E-44D5-8E31-69E4D26DB8C1}" srcOrd="0" destOrd="0" presId="urn:microsoft.com/office/officeart/2005/8/layout/vList5"/>
    <dgm:cxn modelId="{9B6DAFCA-82A9-46F2-BF3A-F6121A7407B8}" srcId="{E180375C-7E02-4429-BD86-3AA823D49AB5}" destId="{C9B301E9-3C88-4B2E-9E49-0B574F2D4875}" srcOrd="0" destOrd="0" parTransId="{9F4DE661-ECAA-4968-99B7-1DFE11C0842E}" sibTransId="{2BCE72B2-C95E-4F0B-923C-7B1320CF352B}"/>
    <dgm:cxn modelId="{5C667365-6DA3-4FE5-9EA6-BDF657AD50B3}" type="presParOf" srcId="{F42CF9F9-597E-44D5-8E31-69E4D26DB8C1}" destId="{963F3C9F-6977-4CD5-BAFF-42BD6A8043B4}" srcOrd="0" destOrd="0" presId="urn:microsoft.com/office/officeart/2005/8/layout/vList5"/>
    <dgm:cxn modelId="{BDDA835C-93AF-4D74-A28F-098B16D404B7}" type="presParOf" srcId="{963F3C9F-6977-4CD5-BAFF-42BD6A8043B4}" destId="{495678AA-8BA5-481B-B187-65EE6D76B387}" srcOrd="0" destOrd="0" presId="urn:microsoft.com/office/officeart/2005/8/layout/vList5"/>
    <dgm:cxn modelId="{00777521-1E0E-4EBD-83CD-624097F85107}" type="presParOf" srcId="{963F3C9F-6977-4CD5-BAFF-42BD6A8043B4}" destId="{1DEA9A25-1361-45C6-B35E-71E780BE72D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770047-3027-47F6-ABBB-9D16BC086E0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38D99964-6198-461E-95EF-BF7C06E7260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Local Banks – call into the branch</a:t>
          </a:r>
          <a:endParaRPr lang="en-US"/>
        </a:p>
      </dgm:t>
    </dgm:pt>
    <dgm:pt modelId="{A68BEA74-768C-4E7C-AB1D-318C2961C1AC}" type="parTrans" cxnId="{BDADEC1C-0F66-40ED-873F-12DD74B63F10}">
      <dgm:prSet/>
      <dgm:spPr/>
      <dgm:t>
        <a:bodyPr/>
        <a:lstStyle/>
        <a:p>
          <a:endParaRPr lang="en-US"/>
        </a:p>
      </dgm:t>
    </dgm:pt>
    <dgm:pt modelId="{C1A82DA6-0D09-41AB-B597-D9193673D85F}" type="sibTrans" cxnId="{BDADEC1C-0F66-40ED-873F-12DD74B63F10}">
      <dgm:prSet/>
      <dgm:spPr/>
      <dgm:t>
        <a:bodyPr/>
        <a:lstStyle/>
        <a:p>
          <a:endParaRPr lang="en-US"/>
        </a:p>
      </dgm:t>
    </dgm:pt>
    <dgm:pt modelId="{B9046C5D-3E89-4B98-92A1-026E8E679FEF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/>
            <a:t>NHS (Hospitals) – look on the NHS website for details on how to apply</a:t>
          </a:r>
          <a:endParaRPr lang="en-US" dirty="0"/>
        </a:p>
      </dgm:t>
    </dgm:pt>
    <dgm:pt modelId="{EA766D30-1FBE-42B5-B946-C13A0B1D408D}" type="parTrans" cxnId="{202C2F92-9DFB-47C4-A4EF-2964BCDB0EDE}">
      <dgm:prSet/>
      <dgm:spPr/>
      <dgm:t>
        <a:bodyPr/>
        <a:lstStyle/>
        <a:p>
          <a:endParaRPr lang="en-US"/>
        </a:p>
      </dgm:t>
    </dgm:pt>
    <dgm:pt modelId="{ABAD450B-9884-4706-8B14-D7217E20B6E1}" type="sibTrans" cxnId="{202C2F92-9DFB-47C4-A4EF-2964BCDB0EDE}">
      <dgm:prSet/>
      <dgm:spPr/>
      <dgm:t>
        <a:bodyPr/>
        <a:lstStyle/>
        <a:p>
          <a:endParaRPr lang="en-US"/>
        </a:p>
      </dgm:t>
    </dgm:pt>
    <dgm:pt modelId="{8BADF393-C83F-423E-AB76-AF3327620B7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dirty="0"/>
            <a:t>Primary Schools – contact as soon as </a:t>
          </a:r>
          <a:r>
            <a:rPr lang="en-GB" b="0" i="0" dirty="0" err="1"/>
            <a:t>possilbe</a:t>
          </a:r>
          <a:endParaRPr lang="en-US" dirty="0"/>
        </a:p>
      </dgm:t>
    </dgm:pt>
    <dgm:pt modelId="{CC78E52B-44F5-4318-A820-1055A65C35F5}" type="parTrans" cxnId="{6ACC7285-2B83-4A4E-991D-0747D4732A3A}">
      <dgm:prSet/>
      <dgm:spPr/>
      <dgm:t>
        <a:bodyPr/>
        <a:lstStyle/>
        <a:p>
          <a:endParaRPr lang="en-US"/>
        </a:p>
      </dgm:t>
    </dgm:pt>
    <dgm:pt modelId="{77DD8E9F-388E-4CDE-8BB5-B7173C51AEE4}" type="sibTrans" cxnId="{6ACC7285-2B83-4A4E-991D-0747D4732A3A}">
      <dgm:prSet/>
      <dgm:spPr/>
      <dgm:t>
        <a:bodyPr/>
        <a:lstStyle/>
        <a:p>
          <a:endParaRPr lang="en-US"/>
        </a:p>
      </dgm:t>
    </dgm:pt>
    <dgm:pt modelId="{28A8EF97-BA8A-4B43-BF20-5C4242C454F0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/>
            <a:t>Uniformed Services – family contact</a:t>
          </a:r>
          <a:endParaRPr lang="en-US"/>
        </a:p>
      </dgm:t>
    </dgm:pt>
    <dgm:pt modelId="{48F49498-E573-4D18-AE4F-B3E9A38C3A67}" type="parTrans" cxnId="{FBC6B0AF-A703-4A26-A8F5-815F43BB99A8}">
      <dgm:prSet/>
      <dgm:spPr/>
      <dgm:t>
        <a:bodyPr/>
        <a:lstStyle/>
        <a:p>
          <a:endParaRPr lang="en-US"/>
        </a:p>
      </dgm:t>
    </dgm:pt>
    <dgm:pt modelId="{A49F1634-BE9F-4E1C-AFA3-5C65735A5C0B}" type="sibTrans" cxnId="{FBC6B0AF-A703-4A26-A8F5-815F43BB99A8}">
      <dgm:prSet/>
      <dgm:spPr/>
      <dgm:t>
        <a:bodyPr/>
        <a:lstStyle/>
        <a:p>
          <a:endParaRPr lang="en-US"/>
        </a:p>
      </dgm:t>
    </dgm:pt>
    <dgm:pt modelId="{EB843E11-E5B4-4907-98AF-BDD8C5E6F1D1}" type="pres">
      <dgm:prSet presAssocID="{B9770047-3027-47F6-ABBB-9D16BC086E09}" presName="root" presStyleCnt="0">
        <dgm:presLayoutVars>
          <dgm:dir/>
          <dgm:resizeHandles val="exact"/>
        </dgm:presLayoutVars>
      </dgm:prSet>
      <dgm:spPr/>
    </dgm:pt>
    <dgm:pt modelId="{960548A9-C37B-45E0-B8E5-EC4BC4D365A7}" type="pres">
      <dgm:prSet presAssocID="{38D99964-6198-461E-95EF-BF7C06E72603}" presName="compNode" presStyleCnt="0"/>
      <dgm:spPr/>
    </dgm:pt>
    <dgm:pt modelId="{54AA0B6E-EF6D-4830-8710-5A4867298FE7}" type="pres">
      <dgm:prSet presAssocID="{38D99964-6198-461E-95EF-BF7C06E72603}" presName="bgRect" presStyleLbl="bgShp" presStyleIdx="0" presStyleCnt="4"/>
      <dgm:spPr/>
    </dgm:pt>
    <dgm:pt modelId="{2047563B-D7C0-491F-AF4C-35C36D3550D9}" type="pres">
      <dgm:prSet presAssocID="{38D99964-6198-461E-95EF-BF7C06E7260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10FDB3F5-AC3D-46A9-A93F-B53FF6471760}" type="pres">
      <dgm:prSet presAssocID="{38D99964-6198-461E-95EF-BF7C06E72603}" presName="spaceRect" presStyleCnt="0"/>
      <dgm:spPr/>
    </dgm:pt>
    <dgm:pt modelId="{44A6140C-EA7C-45C5-AEEF-77FE0614981C}" type="pres">
      <dgm:prSet presAssocID="{38D99964-6198-461E-95EF-BF7C06E72603}" presName="parTx" presStyleLbl="revTx" presStyleIdx="0" presStyleCnt="4">
        <dgm:presLayoutVars>
          <dgm:chMax val="0"/>
          <dgm:chPref val="0"/>
        </dgm:presLayoutVars>
      </dgm:prSet>
      <dgm:spPr/>
    </dgm:pt>
    <dgm:pt modelId="{D862F145-1D7D-447F-8898-402CD5C7DEC0}" type="pres">
      <dgm:prSet presAssocID="{C1A82DA6-0D09-41AB-B597-D9193673D85F}" presName="sibTrans" presStyleCnt="0"/>
      <dgm:spPr/>
    </dgm:pt>
    <dgm:pt modelId="{3B88110C-61D9-47D5-BE6D-CE3BB01508C2}" type="pres">
      <dgm:prSet presAssocID="{B9046C5D-3E89-4B98-92A1-026E8E679FEF}" presName="compNode" presStyleCnt="0"/>
      <dgm:spPr/>
    </dgm:pt>
    <dgm:pt modelId="{44DAD33A-8C11-420A-8BB5-8D1372BC6643}" type="pres">
      <dgm:prSet presAssocID="{B9046C5D-3E89-4B98-92A1-026E8E679FEF}" presName="bgRect" presStyleLbl="bgShp" presStyleIdx="1" presStyleCnt="4"/>
      <dgm:spPr/>
    </dgm:pt>
    <dgm:pt modelId="{2ADAA30F-FD20-48A9-AEDD-1E10D560FA94}" type="pres">
      <dgm:prSet presAssocID="{B9046C5D-3E89-4B98-92A1-026E8E679FE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870C7A2B-9A3F-42C3-AFD0-1B1E063B6FAE}" type="pres">
      <dgm:prSet presAssocID="{B9046C5D-3E89-4B98-92A1-026E8E679FEF}" presName="spaceRect" presStyleCnt="0"/>
      <dgm:spPr/>
    </dgm:pt>
    <dgm:pt modelId="{17FAD089-9D5F-4DC6-B4E0-CA6FEE9C919B}" type="pres">
      <dgm:prSet presAssocID="{B9046C5D-3E89-4B98-92A1-026E8E679FEF}" presName="parTx" presStyleLbl="revTx" presStyleIdx="1" presStyleCnt="4">
        <dgm:presLayoutVars>
          <dgm:chMax val="0"/>
          <dgm:chPref val="0"/>
        </dgm:presLayoutVars>
      </dgm:prSet>
      <dgm:spPr/>
    </dgm:pt>
    <dgm:pt modelId="{15597062-7DB1-455B-A59B-074B42680194}" type="pres">
      <dgm:prSet presAssocID="{ABAD450B-9884-4706-8B14-D7217E20B6E1}" presName="sibTrans" presStyleCnt="0"/>
      <dgm:spPr/>
    </dgm:pt>
    <dgm:pt modelId="{7F3DE284-F8CA-4C5D-A7ED-A34ED8CE937B}" type="pres">
      <dgm:prSet presAssocID="{8BADF393-C83F-423E-AB76-AF3327620B76}" presName="compNode" presStyleCnt="0"/>
      <dgm:spPr/>
    </dgm:pt>
    <dgm:pt modelId="{338B423C-48C5-41A1-BA11-7B6FA54FAA2E}" type="pres">
      <dgm:prSet presAssocID="{8BADF393-C83F-423E-AB76-AF3327620B76}" presName="bgRect" presStyleLbl="bgShp" presStyleIdx="2" presStyleCnt="4"/>
      <dgm:spPr/>
    </dgm:pt>
    <dgm:pt modelId="{0EC8B71A-F1AF-46B4-84C6-0FB514FA745C}" type="pres">
      <dgm:prSet presAssocID="{8BADF393-C83F-423E-AB76-AF3327620B7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EA5FF517-4EBC-4838-B7F7-B6BA6204B449}" type="pres">
      <dgm:prSet presAssocID="{8BADF393-C83F-423E-AB76-AF3327620B76}" presName="spaceRect" presStyleCnt="0"/>
      <dgm:spPr/>
    </dgm:pt>
    <dgm:pt modelId="{4275F36A-44E2-4182-B106-DF52202B7B31}" type="pres">
      <dgm:prSet presAssocID="{8BADF393-C83F-423E-AB76-AF3327620B76}" presName="parTx" presStyleLbl="revTx" presStyleIdx="2" presStyleCnt="4">
        <dgm:presLayoutVars>
          <dgm:chMax val="0"/>
          <dgm:chPref val="0"/>
        </dgm:presLayoutVars>
      </dgm:prSet>
      <dgm:spPr/>
    </dgm:pt>
    <dgm:pt modelId="{612E8994-66EC-4E92-A27D-5FD105958A1F}" type="pres">
      <dgm:prSet presAssocID="{77DD8E9F-388E-4CDE-8BB5-B7173C51AEE4}" presName="sibTrans" presStyleCnt="0"/>
      <dgm:spPr/>
    </dgm:pt>
    <dgm:pt modelId="{98833258-4EF9-4BF4-B057-BB315F330596}" type="pres">
      <dgm:prSet presAssocID="{28A8EF97-BA8A-4B43-BF20-5C4242C454F0}" presName="compNode" presStyleCnt="0"/>
      <dgm:spPr/>
    </dgm:pt>
    <dgm:pt modelId="{6739A878-C9A3-40ED-B828-81D01CB4F2D7}" type="pres">
      <dgm:prSet presAssocID="{28A8EF97-BA8A-4B43-BF20-5C4242C454F0}" presName="bgRect" presStyleLbl="bgShp" presStyleIdx="3" presStyleCnt="4"/>
      <dgm:spPr/>
    </dgm:pt>
    <dgm:pt modelId="{A8F925BF-D661-4CE4-A765-A7625B000F3B}" type="pres">
      <dgm:prSet presAssocID="{28A8EF97-BA8A-4B43-BF20-5C4242C454F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lot"/>
        </a:ext>
      </dgm:extLst>
    </dgm:pt>
    <dgm:pt modelId="{3E87ED49-734F-4A2A-8402-A15EAE715AD6}" type="pres">
      <dgm:prSet presAssocID="{28A8EF97-BA8A-4B43-BF20-5C4242C454F0}" presName="spaceRect" presStyleCnt="0"/>
      <dgm:spPr/>
    </dgm:pt>
    <dgm:pt modelId="{1FEF90CB-787C-4F6F-B325-27C8D4A9A920}" type="pres">
      <dgm:prSet presAssocID="{28A8EF97-BA8A-4B43-BF20-5C4242C454F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4E8CAC10-9D30-493D-8966-E1DAD5A69A24}" type="presOf" srcId="{28A8EF97-BA8A-4B43-BF20-5C4242C454F0}" destId="{1FEF90CB-787C-4F6F-B325-27C8D4A9A920}" srcOrd="0" destOrd="0" presId="urn:microsoft.com/office/officeart/2018/2/layout/IconVerticalSolidList"/>
    <dgm:cxn modelId="{07BFA216-8689-407E-8952-D97C61DD6FBB}" type="presOf" srcId="{8BADF393-C83F-423E-AB76-AF3327620B76}" destId="{4275F36A-44E2-4182-B106-DF52202B7B31}" srcOrd="0" destOrd="0" presId="urn:microsoft.com/office/officeart/2018/2/layout/IconVerticalSolidList"/>
    <dgm:cxn modelId="{BDADEC1C-0F66-40ED-873F-12DD74B63F10}" srcId="{B9770047-3027-47F6-ABBB-9D16BC086E09}" destId="{38D99964-6198-461E-95EF-BF7C06E72603}" srcOrd="0" destOrd="0" parTransId="{A68BEA74-768C-4E7C-AB1D-318C2961C1AC}" sibTransId="{C1A82DA6-0D09-41AB-B597-D9193673D85F}"/>
    <dgm:cxn modelId="{20EF272C-FDC6-4E0B-9F64-D9FEC3B46457}" type="presOf" srcId="{B9770047-3027-47F6-ABBB-9D16BC086E09}" destId="{EB843E11-E5B4-4907-98AF-BDD8C5E6F1D1}" srcOrd="0" destOrd="0" presId="urn:microsoft.com/office/officeart/2018/2/layout/IconVerticalSolidList"/>
    <dgm:cxn modelId="{D25D6E4C-4CE9-43AD-9D17-AD83C801EAF2}" type="presOf" srcId="{B9046C5D-3E89-4B98-92A1-026E8E679FEF}" destId="{17FAD089-9D5F-4DC6-B4E0-CA6FEE9C919B}" srcOrd="0" destOrd="0" presId="urn:microsoft.com/office/officeart/2018/2/layout/IconVerticalSolidList"/>
    <dgm:cxn modelId="{6ACC7285-2B83-4A4E-991D-0747D4732A3A}" srcId="{B9770047-3027-47F6-ABBB-9D16BC086E09}" destId="{8BADF393-C83F-423E-AB76-AF3327620B76}" srcOrd="2" destOrd="0" parTransId="{CC78E52B-44F5-4318-A820-1055A65C35F5}" sibTransId="{77DD8E9F-388E-4CDE-8BB5-B7173C51AEE4}"/>
    <dgm:cxn modelId="{202C2F92-9DFB-47C4-A4EF-2964BCDB0EDE}" srcId="{B9770047-3027-47F6-ABBB-9D16BC086E09}" destId="{B9046C5D-3E89-4B98-92A1-026E8E679FEF}" srcOrd="1" destOrd="0" parTransId="{EA766D30-1FBE-42B5-B946-C13A0B1D408D}" sibTransId="{ABAD450B-9884-4706-8B14-D7217E20B6E1}"/>
    <dgm:cxn modelId="{64A2DAA2-41E8-4844-99C8-E0FA35D16FAF}" type="presOf" srcId="{38D99964-6198-461E-95EF-BF7C06E72603}" destId="{44A6140C-EA7C-45C5-AEEF-77FE0614981C}" srcOrd="0" destOrd="0" presId="urn:microsoft.com/office/officeart/2018/2/layout/IconVerticalSolidList"/>
    <dgm:cxn modelId="{FBC6B0AF-A703-4A26-A8F5-815F43BB99A8}" srcId="{B9770047-3027-47F6-ABBB-9D16BC086E09}" destId="{28A8EF97-BA8A-4B43-BF20-5C4242C454F0}" srcOrd="3" destOrd="0" parTransId="{48F49498-E573-4D18-AE4F-B3E9A38C3A67}" sibTransId="{A49F1634-BE9F-4E1C-AFA3-5C65735A5C0B}"/>
    <dgm:cxn modelId="{B000EBBC-ACAA-475B-9CB7-4CEAB2037F54}" type="presParOf" srcId="{EB843E11-E5B4-4907-98AF-BDD8C5E6F1D1}" destId="{960548A9-C37B-45E0-B8E5-EC4BC4D365A7}" srcOrd="0" destOrd="0" presId="urn:microsoft.com/office/officeart/2018/2/layout/IconVerticalSolidList"/>
    <dgm:cxn modelId="{239CEF56-6C13-4A2F-95B8-73850EFAD07C}" type="presParOf" srcId="{960548A9-C37B-45E0-B8E5-EC4BC4D365A7}" destId="{54AA0B6E-EF6D-4830-8710-5A4867298FE7}" srcOrd="0" destOrd="0" presId="urn:microsoft.com/office/officeart/2018/2/layout/IconVerticalSolidList"/>
    <dgm:cxn modelId="{ABDE8DDF-2A24-4982-91B7-177F7CCDC339}" type="presParOf" srcId="{960548A9-C37B-45E0-B8E5-EC4BC4D365A7}" destId="{2047563B-D7C0-491F-AF4C-35C36D3550D9}" srcOrd="1" destOrd="0" presId="urn:microsoft.com/office/officeart/2018/2/layout/IconVerticalSolidList"/>
    <dgm:cxn modelId="{833CD5CF-9D67-4998-82CC-745EEEEEAFF9}" type="presParOf" srcId="{960548A9-C37B-45E0-B8E5-EC4BC4D365A7}" destId="{10FDB3F5-AC3D-46A9-A93F-B53FF6471760}" srcOrd="2" destOrd="0" presId="urn:microsoft.com/office/officeart/2018/2/layout/IconVerticalSolidList"/>
    <dgm:cxn modelId="{BE98B951-4352-424D-BD36-7BAC6C266AB7}" type="presParOf" srcId="{960548A9-C37B-45E0-B8E5-EC4BC4D365A7}" destId="{44A6140C-EA7C-45C5-AEEF-77FE0614981C}" srcOrd="3" destOrd="0" presId="urn:microsoft.com/office/officeart/2018/2/layout/IconVerticalSolidList"/>
    <dgm:cxn modelId="{A49F93DA-11F4-4509-939F-2D4E1D17AC96}" type="presParOf" srcId="{EB843E11-E5B4-4907-98AF-BDD8C5E6F1D1}" destId="{D862F145-1D7D-447F-8898-402CD5C7DEC0}" srcOrd="1" destOrd="0" presId="urn:microsoft.com/office/officeart/2018/2/layout/IconVerticalSolidList"/>
    <dgm:cxn modelId="{771D422B-A642-4886-A56A-821991A4CAD8}" type="presParOf" srcId="{EB843E11-E5B4-4907-98AF-BDD8C5E6F1D1}" destId="{3B88110C-61D9-47D5-BE6D-CE3BB01508C2}" srcOrd="2" destOrd="0" presId="urn:microsoft.com/office/officeart/2018/2/layout/IconVerticalSolidList"/>
    <dgm:cxn modelId="{048AB311-17ED-433D-95A4-BA68A134B159}" type="presParOf" srcId="{3B88110C-61D9-47D5-BE6D-CE3BB01508C2}" destId="{44DAD33A-8C11-420A-8BB5-8D1372BC6643}" srcOrd="0" destOrd="0" presId="urn:microsoft.com/office/officeart/2018/2/layout/IconVerticalSolidList"/>
    <dgm:cxn modelId="{A3E0BC9F-DC05-491A-A16E-51455E330747}" type="presParOf" srcId="{3B88110C-61D9-47D5-BE6D-CE3BB01508C2}" destId="{2ADAA30F-FD20-48A9-AEDD-1E10D560FA94}" srcOrd="1" destOrd="0" presId="urn:microsoft.com/office/officeart/2018/2/layout/IconVerticalSolidList"/>
    <dgm:cxn modelId="{AFC8FFDB-0A84-46DC-B059-ABFEF679586B}" type="presParOf" srcId="{3B88110C-61D9-47D5-BE6D-CE3BB01508C2}" destId="{870C7A2B-9A3F-42C3-AFD0-1B1E063B6FAE}" srcOrd="2" destOrd="0" presId="urn:microsoft.com/office/officeart/2018/2/layout/IconVerticalSolidList"/>
    <dgm:cxn modelId="{EBD83B2D-EFF7-4050-B821-AE609C0813B5}" type="presParOf" srcId="{3B88110C-61D9-47D5-BE6D-CE3BB01508C2}" destId="{17FAD089-9D5F-4DC6-B4E0-CA6FEE9C919B}" srcOrd="3" destOrd="0" presId="urn:microsoft.com/office/officeart/2018/2/layout/IconVerticalSolidList"/>
    <dgm:cxn modelId="{E9476048-A7F4-44DB-924C-E613689F2ADA}" type="presParOf" srcId="{EB843E11-E5B4-4907-98AF-BDD8C5E6F1D1}" destId="{15597062-7DB1-455B-A59B-074B42680194}" srcOrd="3" destOrd="0" presId="urn:microsoft.com/office/officeart/2018/2/layout/IconVerticalSolidList"/>
    <dgm:cxn modelId="{6006BF58-D42F-47B2-9871-AE830056FF23}" type="presParOf" srcId="{EB843E11-E5B4-4907-98AF-BDD8C5E6F1D1}" destId="{7F3DE284-F8CA-4C5D-A7ED-A34ED8CE937B}" srcOrd="4" destOrd="0" presId="urn:microsoft.com/office/officeart/2018/2/layout/IconVerticalSolidList"/>
    <dgm:cxn modelId="{009AB23B-273E-4D2C-8FA5-3866094A16BE}" type="presParOf" srcId="{7F3DE284-F8CA-4C5D-A7ED-A34ED8CE937B}" destId="{338B423C-48C5-41A1-BA11-7B6FA54FAA2E}" srcOrd="0" destOrd="0" presId="urn:microsoft.com/office/officeart/2018/2/layout/IconVerticalSolidList"/>
    <dgm:cxn modelId="{24D4AA28-E6E7-4003-A6C2-C63BB08F7DEA}" type="presParOf" srcId="{7F3DE284-F8CA-4C5D-A7ED-A34ED8CE937B}" destId="{0EC8B71A-F1AF-46B4-84C6-0FB514FA745C}" srcOrd="1" destOrd="0" presId="urn:microsoft.com/office/officeart/2018/2/layout/IconVerticalSolidList"/>
    <dgm:cxn modelId="{9B85DF53-E12F-48EE-A037-146C6F079DE0}" type="presParOf" srcId="{7F3DE284-F8CA-4C5D-A7ED-A34ED8CE937B}" destId="{EA5FF517-4EBC-4838-B7F7-B6BA6204B449}" srcOrd="2" destOrd="0" presId="urn:microsoft.com/office/officeart/2018/2/layout/IconVerticalSolidList"/>
    <dgm:cxn modelId="{3BAF503F-20DB-4751-AF13-10B0E0CDD734}" type="presParOf" srcId="{7F3DE284-F8CA-4C5D-A7ED-A34ED8CE937B}" destId="{4275F36A-44E2-4182-B106-DF52202B7B31}" srcOrd="3" destOrd="0" presId="urn:microsoft.com/office/officeart/2018/2/layout/IconVerticalSolidList"/>
    <dgm:cxn modelId="{C7D81F5C-1A4B-4E1E-8DD2-410FF203BC87}" type="presParOf" srcId="{EB843E11-E5B4-4907-98AF-BDD8C5E6F1D1}" destId="{612E8994-66EC-4E92-A27D-5FD105958A1F}" srcOrd="5" destOrd="0" presId="urn:microsoft.com/office/officeart/2018/2/layout/IconVerticalSolidList"/>
    <dgm:cxn modelId="{41B00EBC-8100-48AC-8DD6-65D904FF53DC}" type="presParOf" srcId="{EB843E11-E5B4-4907-98AF-BDD8C5E6F1D1}" destId="{98833258-4EF9-4BF4-B057-BB315F330596}" srcOrd="6" destOrd="0" presId="urn:microsoft.com/office/officeart/2018/2/layout/IconVerticalSolidList"/>
    <dgm:cxn modelId="{F15E11D5-7334-4D88-AF35-54EC13540108}" type="presParOf" srcId="{98833258-4EF9-4BF4-B057-BB315F330596}" destId="{6739A878-C9A3-40ED-B828-81D01CB4F2D7}" srcOrd="0" destOrd="0" presId="urn:microsoft.com/office/officeart/2018/2/layout/IconVerticalSolidList"/>
    <dgm:cxn modelId="{F6BBF439-E183-44BF-84D3-17F9C39E51A8}" type="presParOf" srcId="{98833258-4EF9-4BF4-B057-BB315F330596}" destId="{A8F925BF-D661-4CE4-A765-A7625B000F3B}" srcOrd="1" destOrd="0" presId="urn:microsoft.com/office/officeart/2018/2/layout/IconVerticalSolidList"/>
    <dgm:cxn modelId="{40FDF916-6F51-4405-A6C3-8CA78AF4D38D}" type="presParOf" srcId="{98833258-4EF9-4BF4-B057-BB315F330596}" destId="{3E87ED49-734F-4A2A-8402-A15EAE715AD6}" srcOrd="2" destOrd="0" presId="urn:microsoft.com/office/officeart/2018/2/layout/IconVerticalSolidList"/>
    <dgm:cxn modelId="{0D741E64-D15F-43C4-A468-4DA017595167}" type="presParOf" srcId="{98833258-4EF9-4BF4-B057-BB315F330596}" destId="{1FEF90CB-787C-4F6F-B325-27C8D4A9A92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28143-C903-4A71-88A6-6C1D4A141D6E}">
      <dsp:nvSpPr>
        <dsp:cNvPr id="0" name=""/>
        <dsp:cNvSpPr/>
      </dsp:nvSpPr>
      <dsp:spPr>
        <a:xfrm>
          <a:off x="0" y="170054"/>
          <a:ext cx="7446907" cy="1310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3AC3A2-D726-4209-9CA4-EAE1CD276C82}">
      <dsp:nvSpPr>
        <dsp:cNvPr id="0" name=""/>
        <dsp:cNvSpPr/>
      </dsp:nvSpPr>
      <dsp:spPr>
        <a:xfrm>
          <a:off x="396413" y="295413"/>
          <a:ext cx="720751" cy="720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F7EB0-CE26-49D5-B062-9FD2C658CB36}">
      <dsp:nvSpPr>
        <dsp:cNvPr id="0" name=""/>
        <dsp:cNvSpPr/>
      </dsp:nvSpPr>
      <dsp:spPr>
        <a:xfrm>
          <a:off x="1513578" y="560"/>
          <a:ext cx="5933328" cy="1310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90" tIns="138690" rIns="138690" bIns="13869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Work Experience Date</a:t>
          </a:r>
          <a:endParaRPr lang="en-US" sz="3600" kern="1200" dirty="0"/>
        </a:p>
      </dsp:txBody>
      <dsp:txXfrm>
        <a:off x="1513578" y="560"/>
        <a:ext cx="5933328" cy="1310457"/>
      </dsp:txXfrm>
    </dsp:sp>
    <dsp:sp modelId="{3813B5EA-F5AE-48AC-8BE7-D6E7066FC817}">
      <dsp:nvSpPr>
        <dsp:cNvPr id="0" name=""/>
        <dsp:cNvSpPr/>
      </dsp:nvSpPr>
      <dsp:spPr>
        <a:xfrm>
          <a:off x="0" y="1528029"/>
          <a:ext cx="7446907" cy="1310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70AC7-F3A9-4628-AAF7-32018B894C5F}">
      <dsp:nvSpPr>
        <dsp:cNvPr id="0" name=""/>
        <dsp:cNvSpPr/>
      </dsp:nvSpPr>
      <dsp:spPr>
        <a:xfrm>
          <a:off x="396413" y="1933485"/>
          <a:ext cx="720751" cy="720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573695-40C3-4640-AD6D-5E86C74A8520}">
      <dsp:nvSpPr>
        <dsp:cNvPr id="0" name=""/>
        <dsp:cNvSpPr/>
      </dsp:nvSpPr>
      <dsp:spPr>
        <a:xfrm>
          <a:off x="1513578" y="1638632"/>
          <a:ext cx="5933328" cy="1310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90" tIns="138690" rIns="138690" bIns="138690" numCol="1" spcCol="1270" anchor="ctr" anchorCtr="0">
          <a:noAutofit/>
        </a:bodyPr>
        <a:lstStyle/>
        <a:p>
          <a:pPr marL="0" lvl="0" indent="0" algn="l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/>
            <a:t>29</a:t>
          </a:r>
          <a:r>
            <a:rPr lang="en-GB" sz="4000" kern="1200" baseline="30000" dirty="0"/>
            <a:t>th</a:t>
          </a:r>
          <a:r>
            <a:rPr lang="en-GB" sz="4000" kern="1200" dirty="0"/>
            <a:t> June 2026</a:t>
          </a:r>
          <a:endParaRPr lang="en-US" sz="4000" kern="1200" dirty="0"/>
        </a:p>
      </dsp:txBody>
      <dsp:txXfrm>
        <a:off x="1513578" y="1638632"/>
        <a:ext cx="5933328" cy="1310457"/>
      </dsp:txXfrm>
    </dsp:sp>
    <dsp:sp modelId="{939202AC-B17E-4047-8661-B71EA7508FBE}">
      <dsp:nvSpPr>
        <dsp:cNvPr id="0" name=""/>
        <dsp:cNvSpPr/>
      </dsp:nvSpPr>
      <dsp:spPr>
        <a:xfrm>
          <a:off x="0" y="3217340"/>
          <a:ext cx="7446907" cy="13104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DFDB3C-1114-4175-91AD-7E63E1F39473}">
      <dsp:nvSpPr>
        <dsp:cNvPr id="0" name=""/>
        <dsp:cNvSpPr/>
      </dsp:nvSpPr>
      <dsp:spPr>
        <a:xfrm>
          <a:off x="396413" y="3571557"/>
          <a:ext cx="720751" cy="720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BC3966-C321-4CFD-9023-B595C844B917}">
      <dsp:nvSpPr>
        <dsp:cNvPr id="0" name=""/>
        <dsp:cNvSpPr/>
      </dsp:nvSpPr>
      <dsp:spPr>
        <a:xfrm>
          <a:off x="1513578" y="3276704"/>
          <a:ext cx="5933328" cy="1310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90" tIns="138690" rIns="138690" bIns="13869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ACT NOW!!!</a:t>
          </a:r>
          <a:endParaRPr lang="en-US" sz="3600" kern="1200" dirty="0"/>
        </a:p>
      </dsp:txBody>
      <dsp:txXfrm>
        <a:off x="1513578" y="3276704"/>
        <a:ext cx="5933328" cy="13104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A9A25-1361-45C6-B35E-71E780BE72D6}">
      <dsp:nvSpPr>
        <dsp:cNvPr id="0" name=""/>
        <dsp:cNvSpPr/>
      </dsp:nvSpPr>
      <dsp:spPr>
        <a:xfrm rot="5400000">
          <a:off x="3121999" y="-330006"/>
          <a:ext cx="2923152" cy="4313953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285750" lvl="1" indent="-285750" algn="l" defTabSz="2355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5300" kern="1200" dirty="0"/>
            <a:t>How are you going to get there?</a:t>
          </a:r>
          <a:endParaRPr lang="en-US" sz="5300" kern="1200" dirty="0"/>
        </a:p>
      </dsp:txBody>
      <dsp:txXfrm rot="-5400000">
        <a:off x="2426599" y="508091"/>
        <a:ext cx="4171256" cy="2637758"/>
      </dsp:txXfrm>
    </dsp:sp>
    <dsp:sp modelId="{495678AA-8BA5-481B-B187-65EE6D76B387}">
      <dsp:nvSpPr>
        <dsp:cNvPr id="0" name=""/>
        <dsp:cNvSpPr/>
      </dsp:nvSpPr>
      <dsp:spPr>
        <a:xfrm>
          <a:off x="0" y="0"/>
          <a:ext cx="2426599" cy="365394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100" kern="1200" dirty="0"/>
            <a:t>travel to and from work</a:t>
          </a:r>
          <a:endParaRPr lang="en-US" sz="5100" kern="1200" dirty="0"/>
        </a:p>
      </dsp:txBody>
      <dsp:txXfrm>
        <a:off x="118457" y="118457"/>
        <a:ext cx="2189685" cy="34170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AA0B6E-EF6D-4830-8710-5A4867298FE7}">
      <dsp:nvSpPr>
        <dsp:cNvPr id="0" name=""/>
        <dsp:cNvSpPr/>
      </dsp:nvSpPr>
      <dsp:spPr>
        <a:xfrm>
          <a:off x="0" y="2284"/>
          <a:ext cx="4697730" cy="11579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47563B-D7C0-491F-AF4C-35C36D3550D9}">
      <dsp:nvSpPr>
        <dsp:cNvPr id="0" name=""/>
        <dsp:cNvSpPr/>
      </dsp:nvSpPr>
      <dsp:spPr>
        <a:xfrm>
          <a:off x="350270" y="262816"/>
          <a:ext cx="636855" cy="636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6140C-EA7C-45C5-AEEF-77FE0614981C}">
      <dsp:nvSpPr>
        <dsp:cNvPr id="0" name=""/>
        <dsp:cNvSpPr/>
      </dsp:nvSpPr>
      <dsp:spPr>
        <a:xfrm>
          <a:off x="1337397" y="2284"/>
          <a:ext cx="336033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Local Banks – call into the branch</a:t>
          </a:r>
          <a:endParaRPr lang="en-US" sz="1900" kern="1200"/>
        </a:p>
      </dsp:txBody>
      <dsp:txXfrm>
        <a:off x="1337397" y="2284"/>
        <a:ext cx="3360332" cy="1157919"/>
      </dsp:txXfrm>
    </dsp:sp>
    <dsp:sp modelId="{44DAD33A-8C11-420A-8BB5-8D1372BC6643}">
      <dsp:nvSpPr>
        <dsp:cNvPr id="0" name=""/>
        <dsp:cNvSpPr/>
      </dsp:nvSpPr>
      <dsp:spPr>
        <a:xfrm>
          <a:off x="0" y="1449684"/>
          <a:ext cx="4697730" cy="1157919"/>
        </a:xfrm>
        <a:prstGeom prst="roundRect">
          <a:avLst>
            <a:gd name="adj" fmla="val 10000"/>
          </a:avLst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DAA30F-FD20-48A9-AEDD-1E10D560FA94}">
      <dsp:nvSpPr>
        <dsp:cNvPr id="0" name=""/>
        <dsp:cNvSpPr/>
      </dsp:nvSpPr>
      <dsp:spPr>
        <a:xfrm>
          <a:off x="350270" y="1710216"/>
          <a:ext cx="636855" cy="636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FAD089-9D5F-4DC6-B4E0-CA6FEE9C919B}">
      <dsp:nvSpPr>
        <dsp:cNvPr id="0" name=""/>
        <dsp:cNvSpPr/>
      </dsp:nvSpPr>
      <dsp:spPr>
        <a:xfrm>
          <a:off x="1337397" y="1449684"/>
          <a:ext cx="336033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NHS (Hospitals) – look on the NHS website for details on how to apply</a:t>
          </a:r>
          <a:endParaRPr lang="en-US" sz="1900" kern="1200" dirty="0"/>
        </a:p>
      </dsp:txBody>
      <dsp:txXfrm>
        <a:off x="1337397" y="1449684"/>
        <a:ext cx="3360332" cy="1157919"/>
      </dsp:txXfrm>
    </dsp:sp>
    <dsp:sp modelId="{338B423C-48C5-41A1-BA11-7B6FA54FAA2E}">
      <dsp:nvSpPr>
        <dsp:cNvPr id="0" name=""/>
        <dsp:cNvSpPr/>
      </dsp:nvSpPr>
      <dsp:spPr>
        <a:xfrm>
          <a:off x="0" y="2897083"/>
          <a:ext cx="4697730" cy="1157919"/>
        </a:xfrm>
        <a:prstGeom prst="roundRect">
          <a:avLst>
            <a:gd name="adj" fmla="val 10000"/>
          </a:avLst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C8B71A-F1AF-46B4-84C6-0FB514FA745C}">
      <dsp:nvSpPr>
        <dsp:cNvPr id="0" name=""/>
        <dsp:cNvSpPr/>
      </dsp:nvSpPr>
      <dsp:spPr>
        <a:xfrm>
          <a:off x="350270" y="3157615"/>
          <a:ext cx="636855" cy="636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75F36A-44E2-4182-B106-DF52202B7B31}">
      <dsp:nvSpPr>
        <dsp:cNvPr id="0" name=""/>
        <dsp:cNvSpPr/>
      </dsp:nvSpPr>
      <dsp:spPr>
        <a:xfrm>
          <a:off x="1337397" y="2897083"/>
          <a:ext cx="336033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 dirty="0"/>
            <a:t>Primary Schools – contact as soon as </a:t>
          </a:r>
          <a:r>
            <a:rPr lang="en-GB" sz="1900" b="0" i="0" kern="1200" dirty="0" err="1"/>
            <a:t>possilbe</a:t>
          </a:r>
          <a:endParaRPr lang="en-US" sz="1900" kern="1200" dirty="0"/>
        </a:p>
      </dsp:txBody>
      <dsp:txXfrm>
        <a:off x="1337397" y="2897083"/>
        <a:ext cx="3360332" cy="1157919"/>
      </dsp:txXfrm>
    </dsp:sp>
    <dsp:sp modelId="{6739A878-C9A3-40ED-B828-81D01CB4F2D7}">
      <dsp:nvSpPr>
        <dsp:cNvPr id="0" name=""/>
        <dsp:cNvSpPr/>
      </dsp:nvSpPr>
      <dsp:spPr>
        <a:xfrm>
          <a:off x="0" y="4344483"/>
          <a:ext cx="4697730" cy="1157919"/>
        </a:xfrm>
        <a:prstGeom prst="roundRect">
          <a:avLst>
            <a:gd name="adj" fmla="val 10000"/>
          </a:avLst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925BF-D661-4CE4-A765-A7625B000F3B}">
      <dsp:nvSpPr>
        <dsp:cNvPr id="0" name=""/>
        <dsp:cNvSpPr/>
      </dsp:nvSpPr>
      <dsp:spPr>
        <a:xfrm>
          <a:off x="350270" y="4605015"/>
          <a:ext cx="636855" cy="6368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EF90CB-787C-4F6F-B325-27C8D4A9A920}">
      <dsp:nvSpPr>
        <dsp:cNvPr id="0" name=""/>
        <dsp:cNvSpPr/>
      </dsp:nvSpPr>
      <dsp:spPr>
        <a:xfrm>
          <a:off x="1337397" y="4344483"/>
          <a:ext cx="3360332" cy="1157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547" tIns="122547" rIns="122547" bIns="122547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0" i="0" kern="1200"/>
            <a:t>Uniformed Services – family contact</a:t>
          </a:r>
          <a:endParaRPr lang="en-US" sz="1900" kern="1200"/>
        </a:p>
      </dsp:txBody>
      <dsp:txXfrm>
        <a:off x="1337397" y="4344483"/>
        <a:ext cx="3360332" cy="1157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C66D408-FB0A-4E02-9AF6-AC39585B4A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8676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DF08B-13E9-4BF7-9B66-6DC00030D0A5}" type="slidenum">
              <a:rPr lang="en-GB">
                <a:latin typeface="Arial" pitchFamily="34" charset="0"/>
              </a:rPr>
              <a:pPr/>
              <a:t>14</a:t>
            </a:fld>
            <a:endParaRPr lang="en-GB">
              <a:latin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pitchFamily="34" charset="0"/>
              </a:rPr>
              <a:t>Make sure you can get to work on time</a:t>
            </a:r>
          </a:p>
          <a:p>
            <a:pPr eaLnBrk="1" hangingPunct="1"/>
            <a:r>
              <a:rPr lang="en-GB">
                <a:latin typeface="Arial" pitchFamily="34" charset="0"/>
              </a:rPr>
              <a:t>Look at the Careers Resource Centre on Frog for links to Kudos and Careerscape Online</a:t>
            </a:r>
          </a:p>
          <a:p>
            <a:pPr eaLnBrk="1" hangingPunct="1"/>
            <a:r>
              <a:rPr lang="en-GB">
                <a:latin typeface="Arial" pitchFamily="34" charset="0"/>
              </a:rPr>
              <a:t>Ask the employer what you will be doing</a:t>
            </a:r>
          </a:p>
          <a:p>
            <a:pPr eaLnBrk="1" hangingPunct="1"/>
            <a:r>
              <a:rPr lang="en-GB">
                <a:latin typeface="Arial" pitchFamily="34" charset="0"/>
              </a:rPr>
              <a:t>Medical conditions – no point in being a plasterer if you are asthmatic!</a:t>
            </a:r>
          </a:p>
          <a:p>
            <a:pPr eaLnBrk="1" hangingPunct="1"/>
            <a:endParaRPr lang="en-GB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7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23ADC-4AEE-7066-ECE4-EA415E1DF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7AE9D3-B644-8E4A-F859-E38B5F958A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E73756-841C-700C-B7D9-B50007ED5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BBB5F-89B4-E38F-4ED0-9D7C3D40F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9B94A-8525-AC72-66A4-F25AFCF7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8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BB4BA-5363-D9C9-0299-33F2E0E7A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A9FD8A-3EB8-B92C-8334-6BB553CD2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C1EE2-8E03-7615-6BCD-F3579D06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86D806-3163-4ED7-A25A-1CC5B674AF96}" type="datetimeFigureOut">
              <a:rPr lang="en-US" smtClean="0"/>
              <a:pPr>
                <a:defRPr/>
              </a:pPr>
              <a:t>9/17/2025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F9AAD-0447-F1F8-EF56-4C94BBE4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80E56-7421-1193-9B28-BCDC22A9D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CBAB-8480-4EBE-8F12-C1A0BC340EB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67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A01EA8-45FD-F26A-E294-56FC36062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2A976C-5143-2900-89C5-C335602C3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5104F-C99F-D659-AF48-32116623E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86D806-3163-4ED7-A25A-1CC5B674AF96}" type="datetimeFigureOut">
              <a:rPr lang="en-US" smtClean="0"/>
              <a:pPr>
                <a:defRPr/>
              </a:pPr>
              <a:t>9/17/2025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D746E-D135-466B-A3D3-7F45FA10F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AF2484-D60B-C721-3551-69B94A3E8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CBAB-8480-4EBE-8F12-C1A0BC340EB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07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1F00A-F252-987A-FD54-5D0CDB522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BED68-3B9A-D82F-AB86-E09C96245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7AA71-0B05-64EC-6AF8-CE238D23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86D806-3163-4ED7-A25A-1CC5B674AF96}" type="datetimeFigureOut">
              <a:rPr lang="en-US" smtClean="0"/>
              <a:pPr>
                <a:defRPr/>
              </a:pPr>
              <a:t>9/17/2025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11634-6542-6141-6813-2E9FA000D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A7592-BA1A-0B15-D290-E7E74B1C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CBAB-8480-4EBE-8F12-C1A0BC340EB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026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30B4A-E924-CBC4-74D9-B85F9750A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27077-9BD8-2881-05D4-AD798F6F8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36C70-BF84-799D-3DD2-BC227CC1F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DE830B-ABBB-40BA-B2A9-E955871B4AE2}" type="datetimeFigureOut">
              <a:rPr lang="en-US" smtClean="0"/>
              <a:pPr>
                <a:defRPr/>
              </a:pPr>
              <a:t>9/17/2025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F0312-86E7-3ED1-9DF0-73A543540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CE6AC2-9AA6-3B1C-6273-EFF9D678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5CC6D-CF43-4E2B-AD3D-113D7877F06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60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F615E-1DF9-61A2-A608-BF9DB6EF6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68CA8-ADE4-95A0-A75E-82F53A70A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15EA4-0586-E6A8-27D6-FFB38EDB4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43C6D-DC47-25EA-0C33-30156178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86D806-3163-4ED7-A25A-1CC5B674AF96}" type="datetimeFigureOut">
              <a:rPr lang="en-US" smtClean="0"/>
              <a:pPr>
                <a:defRPr/>
              </a:pPr>
              <a:t>9/17/2025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8D9-3A41-1020-D584-D4CEFA708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BF36F2-BE9F-4463-F093-4303D9BC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CBAB-8480-4EBE-8F12-C1A0BC340EB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165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CA0CE-D1B9-BE0D-CABC-49C0AE755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563CB-3C41-E72B-5B6A-2CCB0EB45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1DCE6-D412-93A0-2944-CC0B96B0B1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9D2F22-934F-36C7-6ACC-EC8CB1022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F69F29-644A-2C39-95ED-351BD080A9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FF7D26-1188-F9B8-DE07-959F04609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86D806-3163-4ED7-A25A-1CC5B674AF96}" type="datetimeFigureOut">
              <a:rPr lang="en-US" smtClean="0"/>
              <a:pPr>
                <a:defRPr/>
              </a:pPr>
              <a:t>9/17/2025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E87621-D95A-6FF8-EE3A-F18A3648C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EF11CB-67E4-C274-7244-BFF1515F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CBAB-8480-4EBE-8F12-C1A0BC340EB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25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3AD18-671B-3B9E-AE22-95FCA046F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7905C5-9424-0FBA-F445-691B15112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7E2015-B8B4-4447-BAC5-31919F619B24}" type="datetimeFigureOut">
              <a:rPr lang="en-US" smtClean="0"/>
              <a:pPr>
                <a:defRPr/>
              </a:pPr>
              <a:t>9/17/2025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825A2-E159-9064-5918-0B194FA54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E443C2-8A8F-2291-DD86-83502EDAD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AB552-8120-4203-A059-7642487C245B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016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B9B72B-1449-FEF6-9049-AA49E6C7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AB2136-E221-482F-897E-4EF4F2141476}" type="datetimeFigureOut">
              <a:rPr lang="en-US" smtClean="0"/>
              <a:pPr>
                <a:defRPr/>
              </a:pPr>
              <a:t>9/17/2025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206D11-EE42-AA54-496E-661F140AC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9A7300-B41A-594D-98B0-A2A975D9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4D0C5-9272-4CF1-B1B1-63FB3D45607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62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2149E-16C1-5246-EF85-B0FEFCC90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0DC5D-1862-FAB1-2510-FE3BEDC2A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0EA3DE-E703-5A63-0681-DEB0F9541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847DB-8494-E33A-5288-27E854BBF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86D806-3163-4ED7-A25A-1CC5B674AF96}" type="datetimeFigureOut">
              <a:rPr lang="en-US" smtClean="0"/>
              <a:pPr>
                <a:defRPr/>
              </a:pPr>
              <a:t>9/17/2025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FF3E27-BCB6-10F7-4D84-39591FCF5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8C420-AC6D-0313-AC98-F35B96B6B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CBAB-8480-4EBE-8F12-C1A0BC340EB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878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B691-26F4-9CF2-DABD-3F3115F18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EB98D7-4851-466F-DE63-456AC71C2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54D31-1565-C9FA-D3CF-6E232D576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4CBC5-D692-B1AA-BE57-2F93D8A65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86D806-3163-4ED7-A25A-1CC5B674AF96}" type="datetimeFigureOut">
              <a:rPr lang="en-US" smtClean="0"/>
              <a:pPr>
                <a:defRPr/>
              </a:pPr>
              <a:t>9/17/2025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A58F1-BD1D-73CA-B76E-B4F56D76C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655D4-EC9D-47F5-7D62-6356EF0F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84CBAB-8480-4EBE-8F12-C1A0BC340EB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76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E3578C-F3A3-D06E-28B2-B753A9531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11EFEE-3ECA-6810-3413-731D41B9E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4D2E1-661C-B0E7-5666-8B91DBEB8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E086D806-3163-4ED7-A25A-1CC5B674AF96}" type="datetimeFigureOut">
              <a:rPr lang="en-US" smtClean="0"/>
              <a:pPr>
                <a:defRPr/>
              </a:pPr>
              <a:t>9/17/2025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7352E-074B-F34D-0514-390AE0B41E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19EBD-439D-E4DA-74F1-ECBF559CA7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7584CBAB-8480-4EBE-8F12-C1A0BC340EB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79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kexperiencesupport.co.uk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819677-4BAF-4007-82C8-27EAFCA924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1" b="17559"/>
          <a:stretch>
            <a:fillRect/>
          </a:stretch>
        </p:blipFill>
        <p:spPr>
          <a:xfrm>
            <a:off x="755576" y="260648"/>
            <a:ext cx="8198142" cy="185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A0C61-ADDD-3B7D-A6DC-7BDDA1286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6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91308A-4062-AB05-5FFF-CB551E0C28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638"/>
          <a:stretch>
            <a:fillRect/>
          </a:stretch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5AA78F-6B65-5B32-1132-4D157992DE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81" r="23281" b="-1"/>
          <a:stretch>
            <a:fillRect/>
          </a:stretch>
        </p:blipFill>
        <p:spPr>
          <a:xfrm>
            <a:off x="482600" y="643467"/>
            <a:ext cx="81787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32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3672" y="-8167"/>
            <a:ext cx="3625552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158775A-8B78-41DF-9669-1838A019CF90}"/>
              </a:ext>
            </a:extLst>
          </p:cNvPr>
          <p:cNvSpPr/>
          <p:nvPr/>
        </p:nvSpPr>
        <p:spPr>
          <a:xfrm>
            <a:off x="1406718" y="836712"/>
            <a:ext cx="6477649" cy="45734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</a:rPr>
              <a:t>PLEASE NOTE: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b="1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Please </a:t>
            </a:r>
            <a:r>
              <a:rPr lang="en-US" sz="3200" i="1" dirty="0">
                <a:solidFill>
                  <a:schemeClr val="tx2"/>
                </a:solidFill>
              </a:rPr>
              <a:t>do not assume</a:t>
            </a:r>
            <a:r>
              <a:rPr lang="en-US" sz="3200" dirty="0">
                <a:solidFill>
                  <a:schemeClr val="tx2"/>
                </a:solidFill>
              </a:rPr>
              <a:t> that businesses will offer placements each year, you </a:t>
            </a:r>
            <a:r>
              <a:rPr lang="en-US" sz="3200" i="1" dirty="0">
                <a:solidFill>
                  <a:schemeClr val="tx2"/>
                </a:solidFill>
              </a:rPr>
              <a:t>must</a:t>
            </a:r>
            <a:r>
              <a:rPr lang="en-US" sz="3200" dirty="0">
                <a:solidFill>
                  <a:schemeClr val="tx2"/>
                </a:solidFill>
              </a:rPr>
              <a:t> make contact with them to ask if work experience is possible.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6793706" y="4146310"/>
            <a:ext cx="23568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4959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6172" y="581227"/>
            <a:ext cx="7284749" cy="128089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/>
              <a:t>SOMETHING TO CONSIDER</a:t>
            </a:r>
          </a:p>
        </p:txBody>
      </p:sp>
      <p:graphicFrame>
        <p:nvGraphicFramePr>
          <p:cNvPr id="19461" name="Rectangl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597076"/>
              </p:ext>
            </p:extLst>
          </p:nvPr>
        </p:nvGraphicFramePr>
        <p:xfrm>
          <a:off x="1346172" y="2222983"/>
          <a:ext cx="6740553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722639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4206" y="452718"/>
            <a:ext cx="3573919" cy="1400530"/>
          </a:xfrm>
        </p:spPr>
        <p:txBody>
          <a:bodyPr>
            <a:normAutofit/>
          </a:bodyPr>
          <a:lstStyle/>
          <a:p>
            <a:r>
              <a:rPr lang="en-GB"/>
              <a:t>Making Contact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4206" y="2052918"/>
            <a:ext cx="4424218" cy="4195481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Use a personal approach 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Telephone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personal attendance</a:t>
            </a:r>
          </a:p>
          <a:p>
            <a:pPr marL="457200" lvl="1" indent="0">
              <a:buNone/>
            </a:pP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Follow up in writing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 letter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</p:txBody>
      </p:sp>
      <p:pic>
        <p:nvPicPr>
          <p:cNvPr id="4" name="Picture 4" descr="j042244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7" r="6392"/>
          <a:stretch/>
        </p:blipFill>
        <p:spPr bwMode="auto">
          <a:xfrm>
            <a:off x="20" y="10"/>
            <a:ext cx="3475990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elepho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19" r="7089" b="-1"/>
          <a:stretch/>
        </p:blipFill>
        <p:spPr bwMode="auto">
          <a:xfrm>
            <a:off x="2416" y="3429001"/>
            <a:ext cx="3476011" cy="342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D99200-59DB-4E64-92D1-F6CAFAF9C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9"/>
            <a:ext cx="2530602" cy="5567891"/>
          </a:xfrm>
        </p:spPr>
        <p:txBody>
          <a:bodyPr>
            <a:normAutofit/>
          </a:bodyPr>
          <a:lstStyle/>
          <a:p>
            <a:r>
              <a:rPr lang="en-GB" sz="2800"/>
              <a:t>USEFUL INFORMATION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343A56-0DE0-4E09-A65E-B9167D259C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9594948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30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010" name="Rectangle 3">
            <a:extLst>
              <a:ext uri="{FF2B5EF4-FFF2-40B4-BE49-F238E27FC236}">
                <a16:creationId xmlns:a16="http://schemas.microsoft.com/office/drawing/2014/main" id="{3BF2FD34-9CBA-4A9E-AF3E-045BB38DAE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4142192"/>
              </p:ext>
            </p:extLst>
          </p:nvPr>
        </p:nvGraphicFramePr>
        <p:xfrm>
          <a:off x="1284381" y="1564807"/>
          <a:ext cx="7446907" cy="4587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28" name="Rectangle 21527">
            <a:extLst>
              <a:ext uri="{FF2B5EF4-FFF2-40B4-BE49-F238E27FC236}">
                <a16:creationId xmlns:a16="http://schemas.microsoft.com/office/drawing/2014/main" id="{848F64AA-5BE2-4280-BEFA-DC288118FC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knocking on business doors">
            <a:extLst>
              <a:ext uri="{FF2B5EF4-FFF2-40B4-BE49-F238E27FC236}">
                <a16:creationId xmlns:a16="http://schemas.microsoft.com/office/drawing/2014/main" id="{4396542F-BA4A-45B0-91FF-BB5EEFE39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6" b="-1"/>
          <a:stretch>
            <a:fillRect/>
          </a:stretch>
        </p:blipFill>
        <p:spPr bwMode="auto">
          <a:xfrm>
            <a:off x="20" y="2"/>
            <a:ext cx="5650960" cy="4197368"/>
          </a:xfrm>
          <a:custGeom>
            <a:avLst/>
            <a:gdLst/>
            <a:ahLst/>
            <a:cxnLst/>
            <a:rect l="l" t="t" r="r" b="b"/>
            <a:pathLst>
              <a:path w="7534640" h="4197368">
                <a:moveTo>
                  <a:pt x="0" y="0"/>
                </a:moveTo>
                <a:lnTo>
                  <a:pt x="7534640" y="0"/>
                </a:lnTo>
                <a:lnTo>
                  <a:pt x="7534640" y="3832811"/>
                </a:lnTo>
                <a:lnTo>
                  <a:pt x="7344853" y="3826712"/>
                </a:lnTo>
                <a:cubicBezTo>
                  <a:pt x="7344853" y="3826712"/>
                  <a:pt x="7341511" y="3826712"/>
                  <a:pt x="7341511" y="3826712"/>
                </a:cubicBezTo>
                <a:cubicBezTo>
                  <a:pt x="7274667" y="3823370"/>
                  <a:pt x="7211169" y="3823370"/>
                  <a:pt x="7144324" y="3820027"/>
                </a:cubicBezTo>
                <a:cubicBezTo>
                  <a:pt x="6913719" y="3820027"/>
                  <a:pt x="6683113" y="3820027"/>
                  <a:pt x="6455848" y="3820027"/>
                </a:cubicBezTo>
                <a:cubicBezTo>
                  <a:pt x="6231926" y="3910265"/>
                  <a:pt x="5987951" y="3833396"/>
                  <a:pt x="5767372" y="3903581"/>
                </a:cubicBezTo>
                <a:cubicBezTo>
                  <a:pt x="5533423" y="3900239"/>
                  <a:pt x="5312845" y="3970423"/>
                  <a:pt x="5082238" y="4000503"/>
                </a:cubicBezTo>
                <a:cubicBezTo>
                  <a:pt x="4908446" y="4013871"/>
                  <a:pt x="4731314" y="3997160"/>
                  <a:pt x="4570892" y="4067345"/>
                </a:cubicBezTo>
                <a:cubicBezTo>
                  <a:pt x="4509063" y="4095753"/>
                  <a:pt x="4453918" y="4128339"/>
                  <a:pt x="4430941" y="4172622"/>
                </a:cubicBezTo>
                <a:lnTo>
                  <a:pt x="4423415" y="4197368"/>
                </a:lnTo>
                <a:lnTo>
                  <a:pt x="0" y="419736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erson talking on a cell phone&#10;&#10;Description automatically generated with medium confidence">
            <a:extLst>
              <a:ext uri="{FF2B5EF4-FFF2-40B4-BE49-F238E27FC236}">
                <a16:creationId xmlns:a16="http://schemas.microsoft.com/office/drawing/2014/main" id="{8B185BE5-0CD3-40E4-8573-8B559B6B2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1" r="14110" b="2"/>
          <a:stretch>
            <a:fillRect/>
          </a:stretch>
        </p:blipFill>
        <p:spPr>
          <a:xfrm>
            <a:off x="5740152" y="1"/>
            <a:ext cx="3403847" cy="3877247"/>
          </a:xfrm>
          <a:custGeom>
            <a:avLst/>
            <a:gdLst/>
            <a:ahLst/>
            <a:cxnLst/>
            <a:rect l="l" t="t" r="r" b="b"/>
            <a:pathLst>
              <a:path w="4538463" h="3877247">
                <a:moveTo>
                  <a:pt x="0" y="0"/>
                </a:moveTo>
                <a:lnTo>
                  <a:pt x="4538463" y="0"/>
                </a:lnTo>
                <a:lnTo>
                  <a:pt x="4538463" y="3437173"/>
                </a:lnTo>
                <a:lnTo>
                  <a:pt x="4530710" y="3429000"/>
                </a:lnTo>
                <a:cubicBezTo>
                  <a:pt x="4370289" y="3495842"/>
                  <a:pt x="4239946" y="3686344"/>
                  <a:pt x="4056129" y="3636211"/>
                </a:cubicBezTo>
                <a:cubicBezTo>
                  <a:pt x="3872313" y="3589422"/>
                  <a:pt x="3788760" y="3830055"/>
                  <a:pt x="3618310" y="3756528"/>
                </a:cubicBezTo>
                <a:cubicBezTo>
                  <a:pt x="3394389" y="3823371"/>
                  <a:pt x="3163783" y="3823371"/>
                  <a:pt x="2933176" y="3810002"/>
                </a:cubicBezTo>
                <a:cubicBezTo>
                  <a:pt x="2702570" y="3840081"/>
                  <a:pt x="2471962" y="3873503"/>
                  <a:pt x="2238015" y="3850107"/>
                </a:cubicBezTo>
                <a:cubicBezTo>
                  <a:pt x="2007408" y="3870161"/>
                  <a:pt x="1783486" y="3883529"/>
                  <a:pt x="1552880" y="3863476"/>
                </a:cubicBezTo>
                <a:cubicBezTo>
                  <a:pt x="1322274" y="3886870"/>
                  <a:pt x="1091667" y="3876844"/>
                  <a:pt x="864402" y="3860134"/>
                </a:cubicBezTo>
                <a:cubicBezTo>
                  <a:pt x="757455" y="3860134"/>
                  <a:pt x="653849" y="3856792"/>
                  <a:pt x="546902" y="3856792"/>
                </a:cubicBezTo>
                <a:cubicBezTo>
                  <a:pt x="404861" y="3850108"/>
                  <a:pt x="262821" y="3845095"/>
                  <a:pt x="120363" y="3840499"/>
                </a:cubicBezTo>
                <a:lnTo>
                  <a:pt x="0" y="3836632"/>
                </a:lnTo>
                <a:close/>
              </a:path>
            </a:pathLst>
          </a:custGeom>
        </p:spPr>
      </p:pic>
      <p:pic>
        <p:nvPicPr>
          <p:cNvPr id="1030" name="Picture 6" descr="Image result for internet">
            <a:extLst>
              <a:ext uri="{FF2B5EF4-FFF2-40B4-BE49-F238E27FC236}">
                <a16:creationId xmlns:a16="http://schemas.microsoft.com/office/drawing/2014/main" id="{38274195-B50A-4B6A-A078-8D7FC08B5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0" r="1" b="10550"/>
          <a:stretch>
            <a:fillRect/>
          </a:stretch>
        </p:blipFill>
        <p:spPr bwMode="auto">
          <a:xfrm>
            <a:off x="20" y="4316255"/>
            <a:ext cx="5127618" cy="2541737"/>
          </a:xfrm>
          <a:custGeom>
            <a:avLst/>
            <a:gdLst/>
            <a:ahLst/>
            <a:cxnLst/>
            <a:rect l="l" t="t" r="r" b="b"/>
            <a:pathLst>
              <a:path w="6836850" h="2541737">
                <a:moveTo>
                  <a:pt x="0" y="0"/>
                </a:moveTo>
                <a:lnTo>
                  <a:pt x="4460098" y="0"/>
                </a:lnTo>
                <a:lnTo>
                  <a:pt x="4483996" y="31836"/>
                </a:lnTo>
                <a:cubicBezTo>
                  <a:pt x="4644419" y="28495"/>
                  <a:pt x="4627708" y="282495"/>
                  <a:pt x="4788129" y="245732"/>
                </a:cubicBezTo>
                <a:cubicBezTo>
                  <a:pt x="4754709" y="362707"/>
                  <a:pt x="4641076" y="302548"/>
                  <a:pt x="4600971" y="389443"/>
                </a:cubicBezTo>
                <a:cubicBezTo>
                  <a:pt x="4684524" y="462970"/>
                  <a:pt x="4844945" y="409497"/>
                  <a:pt x="4871683" y="563233"/>
                </a:cubicBezTo>
                <a:cubicBezTo>
                  <a:pt x="4838262" y="723655"/>
                  <a:pt x="4945210" y="703602"/>
                  <a:pt x="5032105" y="713629"/>
                </a:cubicBezTo>
                <a:cubicBezTo>
                  <a:pt x="5239317" y="733683"/>
                  <a:pt x="5439843" y="747050"/>
                  <a:pt x="5643713" y="780472"/>
                </a:cubicBezTo>
                <a:cubicBezTo>
                  <a:pt x="5693844" y="790498"/>
                  <a:pt x="5810819" y="767103"/>
                  <a:pt x="5800794" y="870709"/>
                </a:cubicBezTo>
                <a:cubicBezTo>
                  <a:pt x="5790767" y="954261"/>
                  <a:pt x="5700529" y="924184"/>
                  <a:pt x="5643713" y="927525"/>
                </a:cubicBezTo>
                <a:cubicBezTo>
                  <a:pt x="5329553" y="967632"/>
                  <a:pt x="5012052" y="904131"/>
                  <a:pt x="4701235" y="907472"/>
                </a:cubicBezTo>
                <a:cubicBezTo>
                  <a:pt x="4664472" y="907472"/>
                  <a:pt x="4657787" y="1017762"/>
                  <a:pt x="4577576" y="980999"/>
                </a:cubicBezTo>
                <a:cubicBezTo>
                  <a:pt x="4788129" y="1081263"/>
                  <a:pt x="5767372" y="1108001"/>
                  <a:pt x="6094900" y="1161474"/>
                </a:cubicBezTo>
                <a:cubicBezTo>
                  <a:pt x="5754004" y="1542477"/>
                  <a:pt x="5429817" y="1311870"/>
                  <a:pt x="5159105" y="1525765"/>
                </a:cubicBezTo>
                <a:cubicBezTo>
                  <a:pt x="5159105" y="1525765"/>
                  <a:pt x="5212580" y="1525765"/>
                  <a:pt x="5443187" y="1595950"/>
                </a:cubicBezTo>
                <a:cubicBezTo>
                  <a:pt x="5627002" y="1652765"/>
                  <a:pt x="5536765" y="1732976"/>
                  <a:pt x="6001321" y="1886715"/>
                </a:cubicBezTo>
                <a:cubicBezTo>
                  <a:pt x="5824188" y="1936846"/>
                  <a:pt x="5593581" y="1839925"/>
                  <a:pt x="5506685" y="2100610"/>
                </a:cubicBezTo>
                <a:cubicBezTo>
                  <a:pt x="5643713" y="2147401"/>
                  <a:pt x="5807477" y="2103953"/>
                  <a:pt x="5904398" y="2227611"/>
                </a:cubicBezTo>
                <a:cubicBezTo>
                  <a:pt x="5934478" y="2264375"/>
                  <a:pt x="5964557" y="2287770"/>
                  <a:pt x="6001321" y="2307821"/>
                </a:cubicBezTo>
                <a:cubicBezTo>
                  <a:pt x="5984612" y="2314507"/>
                  <a:pt x="5964557" y="2321190"/>
                  <a:pt x="5951188" y="2327874"/>
                </a:cubicBezTo>
                <a:cubicBezTo>
                  <a:pt x="5977925" y="2351271"/>
                  <a:pt x="6663060" y="2478270"/>
                  <a:pt x="6836850" y="2481613"/>
                </a:cubicBezTo>
                <a:cubicBezTo>
                  <a:pt x="6761652" y="2506679"/>
                  <a:pt x="6636845" y="2527828"/>
                  <a:pt x="6553814" y="2540165"/>
                </a:cubicBezTo>
                <a:lnTo>
                  <a:pt x="6542822" y="2541737"/>
                </a:lnTo>
                <a:lnTo>
                  <a:pt x="0" y="254173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5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4757737" y="3996130"/>
            <a:ext cx="4129361" cy="157691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 defTabSz="914400">
              <a:defRPr/>
            </a:pPr>
            <a:r>
              <a:rPr lang="en-US" sz="35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Finding a Work Experience Placement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CF8FD3-B7A2-4D99-A89F-5175FDC656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562"/>
          <a:stretch>
            <a:fillRect/>
          </a:stretch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3031" y="1885950"/>
            <a:ext cx="6379369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7356" y="2247900"/>
            <a:ext cx="5686425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270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 Support Services Database </a:t>
            </a:r>
            <a:br>
              <a:rPr lang="en-US" sz="27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700">
                <a:solidFill>
                  <a:schemeClr val="tx1">
                    <a:lumMod val="75000"/>
                    <a:lumOff val="25000"/>
                  </a:schemeClr>
                </a:solidFill>
              </a:rPr>
              <a:t>Homepage</a:t>
            </a:r>
            <a:br>
              <a:rPr lang="en-US" sz="27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70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www.workexperiencesupport.co.uk</a:t>
            </a:r>
            <a:br>
              <a:rPr lang="en-US" sz="27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BA9245-2B5A-78E6-33C6-2135E630411D}"/>
              </a:ext>
            </a:extLst>
          </p:cNvPr>
          <p:cNvSpPr txBox="1"/>
          <p:nvPr/>
        </p:nvSpPr>
        <p:spPr>
          <a:xfrm>
            <a:off x="6066311" y="0"/>
            <a:ext cx="29886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5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E9E8C0-0977-58F5-C9C4-AD1C8807CF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690" r="2" b="7839"/>
          <a:stretch>
            <a:fillRect/>
          </a:stretch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9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142713" y="-1142284"/>
            <a:ext cx="6858000" cy="9143425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1733" y="0"/>
            <a:ext cx="6803134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125298" y="-161647"/>
            <a:ext cx="4894564" cy="914516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AB7CDD-13F1-B4BA-AEFD-92B1A58DEA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20" r="17120" b="-1"/>
          <a:stretch>
            <a:fillRect/>
          </a:stretch>
        </p:blipFill>
        <p:spPr>
          <a:xfrm>
            <a:off x="342900" y="457200"/>
            <a:ext cx="84582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00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599" y="643468"/>
            <a:ext cx="8178800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ed and blue squares&#10;&#10;AI-generated content may be incorrect.">
            <a:extLst>
              <a:ext uri="{FF2B5EF4-FFF2-40B4-BE49-F238E27FC236}">
                <a16:creationId xmlns:a16="http://schemas.microsoft.com/office/drawing/2014/main" id="{24B2C190-833D-16FF-3C9E-C41B67314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633" y="1124744"/>
            <a:ext cx="7463281" cy="1884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F159AC-886E-C309-35E0-3B17DCB34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520" y="3489281"/>
            <a:ext cx="6632856" cy="181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40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58BF1B-0264-1202-AB58-9EB2F6BF28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476"/>
          <a:stretch>
            <a:fillRect/>
          </a:stretch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1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A443FD-25A5-3915-8BA4-0C34D489F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548681"/>
            <a:ext cx="8178799" cy="35283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22DE86-9354-EB78-1E92-ABC16221ECC3}"/>
              </a:ext>
            </a:extLst>
          </p:cNvPr>
          <p:cNvSpPr txBox="1"/>
          <p:nvPr/>
        </p:nvSpPr>
        <p:spPr>
          <a:xfrm>
            <a:off x="971600" y="430417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Search defaults to school postcode</a:t>
            </a:r>
          </a:p>
          <a:p>
            <a:r>
              <a:rPr lang="en-GB" sz="2400" dirty="0"/>
              <a:t>Already showing 1876 companies without filtering the search</a:t>
            </a:r>
          </a:p>
        </p:txBody>
      </p:sp>
    </p:spTree>
    <p:extLst>
      <p:ext uri="{BB962C8B-B14F-4D97-AF65-F5344CB8AC3E}">
        <p14:creationId xmlns:p14="http://schemas.microsoft.com/office/powerpoint/2010/main" val="53012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d5ba24-a203-4313-91bc-0c451a9fe57a" xsi:nil="true"/>
    <lcf76f155ced4ddcb4097134ff3c332f xmlns="19af5326-dc77-4225-8a23-d1ac1098e63b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86825BB7C9124CB51D1DFE32EA64D1" ma:contentTypeVersion="16" ma:contentTypeDescription="Create a new document." ma:contentTypeScope="" ma:versionID="8ad625697ab365de99b79ac4d5812f35">
  <xsd:schema xmlns:xsd="http://www.w3.org/2001/XMLSchema" xmlns:xs="http://www.w3.org/2001/XMLSchema" xmlns:p="http://schemas.microsoft.com/office/2006/metadata/properties" xmlns:ns2="19af5326-dc77-4225-8a23-d1ac1098e63b" xmlns:ns3="80d5ba24-a203-4313-91bc-0c451a9fe57a" targetNamespace="http://schemas.microsoft.com/office/2006/metadata/properties" ma:root="true" ma:fieldsID="6d46bdf4289df7cd3c14e9e797987073" ns2:_="" ns3:_="">
    <xsd:import namespace="19af5326-dc77-4225-8a23-d1ac1098e63b"/>
    <xsd:import namespace="80d5ba24-a203-4313-91bc-0c451a9fe5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f5326-dc77-4225-8a23-d1ac1098e6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d185262-f7fe-4925-bbf4-6e6d7327ec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d5ba24-a203-4313-91bc-0c451a9fe57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9b47522-440a-44b8-a0bd-d2012b28c1dc}" ma:internalName="TaxCatchAll" ma:showField="CatchAllData" ma:web="80d5ba24-a203-4313-91bc-0c451a9fe5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10BB7D-904E-46F8-ABF3-F2D07AA1CF2E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80d5ba24-a203-4313-91bc-0c451a9fe57a"/>
    <ds:schemaRef ds:uri="http://purl.org/dc/dcmitype/"/>
    <ds:schemaRef ds:uri="http://purl.org/dc/elements/1.1/"/>
    <ds:schemaRef ds:uri="19af5326-dc77-4225-8a23-d1ac1098e63b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CEA7C64-3BBF-462B-B290-85F934643F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f5326-dc77-4225-8a23-d1ac1098e63b"/>
    <ds:schemaRef ds:uri="80d5ba24-a203-4313-91bc-0c451a9fe5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E98FAF-C747-420E-A727-B75F7F407C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192</Words>
  <Application>Microsoft Office PowerPoint</Application>
  <PresentationFormat>On-screen Show (4:3)</PresentationFormat>
  <Paragraphs>31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Finding a Work Experience Placement</vt:lpstr>
      <vt:lpstr>Work Experience Support Services Database  Homepage www.workexperiencesupport.co.uk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SOMETHING TO CONSIDER</vt:lpstr>
      <vt:lpstr>Making Contact</vt:lpstr>
      <vt:lpstr>USEFUL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Shalloe</dc:creator>
  <cp:lastModifiedBy>H.Wood</cp:lastModifiedBy>
  <cp:revision>24</cp:revision>
  <dcterms:created xsi:type="dcterms:W3CDTF">2020-02-06T12:49:26Z</dcterms:created>
  <dcterms:modified xsi:type="dcterms:W3CDTF">2025-09-17T09:33:42Z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0x0101000186825BB7C9124CB51D1DFE32EA64D1</vt:lpwstr>
  </property>
  <property fmtid="{D5CDD505-2E9C-101B-9397-08002B2CF9AE}" pid="3" name="MediaServiceImageTags">
    <vt:lpwstr/>
  </property>
</Properties>
</file>