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7F1CFB68-2FA4-4606-9930-5379DA199410}"/>
    <pc:docChg chg="custSel modSld">
      <pc:chgData name="M.Riley" userId="78a0be85-9dd5-4106-bfe6-e8aba1ee4994" providerId="ADAL" clId="{7F1CFB68-2FA4-4606-9930-5379DA199410}" dt="2024-11-06T15:33:06.373" v="141" actId="20577"/>
      <pc:docMkLst>
        <pc:docMk/>
      </pc:docMkLst>
      <pc:sldChg chg="modSp">
        <pc:chgData name="M.Riley" userId="78a0be85-9dd5-4106-bfe6-e8aba1ee4994" providerId="ADAL" clId="{7F1CFB68-2FA4-4606-9930-5379DA199410}" dt="2024-11-06T15:33:06.373" v="141" actId="20577"/>
        <pc:sldMkLst>
          <pc:docMk/>
          <pc:sldMk cId="414197858" sldId="256"/>
        </pc:sldMkLst>
        <pc:spChg chg="mod">
          <ac:chgData name="M.Riley" userId="78a0be85-9dd5-4106-bfe6-e8aba1ee4994" providerId="ADAL" clId="{7F1CFB68-2FA4-4606-9930-5379DA199410}" dt="2024-11-06T15:03:43.498" v="38" actId="20577"/>
          <ac:spMkLst>
            <pc:docMk/>
            <pc:sldMk cId="414197858" sldId="256"/>
            <ac:spMk id="2" creationId="{19704DE9-3DDA-4135-ACCB-E9F0543A17D4}"/>
          </ac:spMkLst>
        </pc:spChg>
        <pc:spChg chg="mod">
          <ac:chgData name="M.Riley" userId="78a0be85-9dd5-4106-bfe6-e8aba1ee4994" providerId="ADAL" clId="{7F1CFB68-2FA4-4606-9930-5379DA199410}" dt="2024-11-06T15:02:11.671" v="11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7F1CFB68-2FA4-4606-9930-5379DA199410}" dt="2024-11-06T15:33:06.373" v="141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534DD313-D97D-47C6-B7DD-70780B2D5B1D}"/>
    <pc:docChg chg="undo redo custSel modSld">
      <pc:chgData name="M.Riley" userId="78a0be85-9dd5-4106-bfe6-e8aba1ee4994" providerId="ADAL" clId="{534DD313-D97D-47C6-B7DD-70780B2D5B1D}" dt="2024-11-06T14:59:39.452" v="575" actId="20577"/>
      <pc:docMkLst>
        <pc:docMk/>
      </pc:docMkLst>
      <pc:sldChg chg="addSp modSp">
        <pc:chgData name="M.Riley" userId="78a0be85-9dd5-4106-bfe6-e8aba1ee4994" providerId="ADAL" clId="{534DD313-D97D-47C6-B7DD-70780B2D5B1D}" dt="2024-11-06T14:59:39.452" v="575" actId="20577"/>
        <pc:sldMkLst>
          <pc:docMk/>
          <pc:sldMk cId="414197858" sldId="256"/>
        </pc:sldMkLst>
        <pc:spChg chg="add mod">
          <ac:chgData name="M.Riley" userId="78a0be85-9dd5-4106-bfe6-e8aba1ee4994" providerId="ADAL" clId="{534DD313-D97D-47C6-B7DD-70780B2D5B1D}" dt="2024-11-06T14:56:42.599" v="95" actId="113"/>
          <ac:spMkLst>
            <pc:docMk/>
            <pc:sldMk cId="414197858" sldId="256"/>
            <ac:spMk id="2" creationId="{19704DE9-3DDA-4135-ACCB-E9F0543A17D4}"/>
          </ac:spMkLst>
        </pc:spChg>
        <pc:spChg chg="mod">
          <ac:chgData name="M.Riley" userId="78a0be85-9dd5-4106-bfe6-e8aba1ee4994" providerId="ADAL" clId="{534DD313-D97D-47C6-B7DD-70780B2D5B1D}" dt="2024-11-06T14:56:11.071" v="4" actId="1076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534DD313-D97D-47C6-B7DD-70780B2D5B1D}" dt="2024-11-06T14:56:07.443" v="2" actId="1076"/>
          <ac:spMkLst>
            <pc:docMk/>
            <pc:sldMk cId="414197858" sldId="256"/>
            <ac:spMk id="6" creationId="{91A11311-FBC3-4A86-8FFB-2A7FB7F17B74}"/>
          </ac:spMkLst>
        </pc:spChg>
        <pc:graphicFrameChg chg="mod modGraphic">
          <ac:chgData name="M.Riley" userId="78a0be85-9dd5-4106-bfe6-e8aba1ee4994" providerId="ADAL" clId="{534DD313-D97D-47C6-B7DD-70780B2D5B1D}" dt="2024-11-06T14:59:39.452" v="575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6F5BCFCF-3BC1-41B9-B928-E61A81BD6425}"/>
    <pc:docChg chg="modSld">
      <pc:chgData name="M.Riley" userId="78a0be85-9dd5-4106-bfe6-e8aba1ee4994" providerId="ADAL" clId="{6F5BCFCF-3BC1-41B9-B928-E61A81BD6425}" dt="2024-11-06T14:51:46.904" v="129" actId="122"/>
      <pc:docMkLst>
        <pc:docMk/>
      </pc:docMkLst>
      <pc:sldChg chg="modSp">
        <pc:chgData name="M.Riley" userId="78a0be85-9dd5-4106-bfe6-e8aba1ee4994" providerId="ADAL" clId="{6F5BCFCF-3BC1-41B9-B928-E61A81BD6425}" dt="2024-11-06T14:51:46.904" v="129" actId="122"/>
        <pc:sldMkLst>
          <pc:docMk/>
          <pc:sldMk cId="414197858" sldId="256"/>
        </pc:sldMkLst>
        <pc:spChg chg="mod">
          <ac:chgData name="M.Riley" userId="78a0be85-9dd5-4106-bfe6-e8aba1ee4994" providerId="ADAL" clId="{6F5BCFCF-3BC1-41B9-B928-E61A81BD6425}" dt="2024-11-06T14:48:28.013" v="5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6F5BCFCF-3BC1-41B9-B928-E61A81BD6425}" dt="2024-11-06T14:51:46.904" v="129" actId="122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65789" y="143953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765552" y="7465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Sociology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640514"/>
              </p:ext>
            </p:extLst>
          </p:nvPr>
        </p:nvGraphicFramePr>
        <p:xfrm>
          <a:off x="2032000" y="1700080"/>
          <a:ext cx="9814104" cy="1676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73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Government – New Policies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Studying Sociology at University and Researching Education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Riots 2024 – A Sociological Review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Sociology Survey at 40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704DE9-3DDA-4135-ACCB-E9F0543A17D4}"/>
              </a:ext>
            </a:extLst>
          </p:cNvPr>
          <p:cNvSpPr txBox="1"/>
          <p:nvPr/>
        </p:nvSpPr>
        <p:spPr>
          <a:xfrm>
            <a:off x="2065105" y="838971"/>
            <a:ext cx="9102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All Sociology articles are available as PDFs on the school website 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2</cp:revision>
  <dcterms:created xsi:type="dcterms:W3CDTF">2024-11-04T20:41:27Z</dcterms:created>
  <dcterms:modified xsi:type="dcterms:W3CDTF">2024-11-06T15:33:09Z</dcterms:modified>
</cp:coreProperties>
</file>