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534DD313-D97D-47C6-B7DD-70780B2D5B1D}"/>
    <pc:docChg chg="undo redo custSel modSld">
      <pc:chgData name="M.Riley" userId="78a0be85-9dd5-4106-bfe6-e8aba1ee4994" providerId="ADAL" clId="{534DD313-D97D-47C6-B7DD-70780B2D5B1D}" dt="2024-11-06T14:59:39.452" v="575" actId="20577"/>
      <pc:docMkLst>
        <pc:docMk/>
      </pc:docMkLst>
      <pc:sldChg chg="addSp modSp">
        <pc:chgData name="M.Riley" userId="78a0be85-9dd5-4106-bfe6-e8aba1ee4994" providerId="ADAL" clId="{534DD313-D97D-47C6-B7DD-70780B2D5B1D}" dt="2024-11-06T14:59:39.452" v="575" actId="20577"/>
        <pc:sldMkLst>
          <pc:docMk/>
          <pc:sldMk cId="414197858" sldId="256"/>
        </pc:sldMkLst>
        <pc:spChg chg="add mod">
          <ac:chgData name="M.Riley" userId="78a0be85-9dd5-4106-bfe6-e8aba1ee4994" providerId="ADAL" clId="{534DD313-D97D-47C6-B7DD-70780B2D5B1D}" dt="2024-11-06T14:56:42.599" v="95" actId="113"/>
          <ac:spMkLst>
            <pc:docMk/>
            <pc:sldMk cId="414197858" sldId="256"/>
            <ac:spMk id="2" creationId="{19704DE9-3DDA-4135-ACCB-E9F0543A17D4}"/>
          </ac:spMkLst>
        </pc:spChg>
        <pc:spChg chg="mod">
          <ac:chgData name="M.Riley" userId="78a0be85-9dd5-4106-bfe6-e8aba1ee4994" providerId="ADAL" clId="{534DD313-D97D-47C6-B7DD-70780B2D5B1D}" dt="2024-11-06T14:56:11.071" v="4" actId="1076"/>
          <ac:spMkLst>
            <pc:docMk/>
            <pc:sldMk cId="414197858" sldId="256"/>
            <ac:spMk id="5" creationId="{E822A602-7DFB-4D70-8E82-FEBBF36CA326}"/>
          </ac:spMkLst>
        </pc:spChg>
        <pc:spChg chg="mod">
          <ac:chgData name="M.Riley" userId="78a0be85-9dd5-4106-bfe6-e8aba1ee4994" providerId="ADAL" clId="{534DD313-D97D-47C6-B7DD-70780B2D5B1D}" dt="2024-11-06T14:56:07.443" v="2" actId="1076"/>
          <ac:spMkLst>
            <pc:docMk/>
            <pc:sldMk cId="414197858" sldId="256"/>
            <ac:spMk id="6" creationId="{91A11311-FBC3-4A86-8FFB-2A7FB7F17B74}"/>
          </ac:spMkLst>
        </pc:spChg>
        <pc:graphicFrameChg chg="mod modGraphic">
          <ac:chgData name="M.Riley" userId="78a0be85-9dd5-4106-bfe6-e8aba1ee4994" providerId="ADAL" clId="{534DD313-D97D-47C6-B7DD-70780B2D5B1D}" dt="2024-11-06T14:59:39.452" v="575" actId="20577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6F5BCFCF-3BC1-41B9-B928-E61A81BD6425}"/>
    <pc:docChg chg="modSld">
      <pc:chgData name="M.Riley" userId="78a0be85-9dd5-4106-bfe6-e8aba1ee4994" providerId="ADAL" clId="{6F5BCFCF-3BC1-41B9-B928-E61A81BD6425}" dt="2024-11-06T14:51:46.904" v="129" actId="122"/>
      <pc:docMkLst>
        <pc:docMk/>
      </pc:docMkLst>
      <pc:sldChg chg="modSp">
        <pc:chgData name="M.Riley" userId="78a0be85-9dd5-4106-bfe6-e8aba1ee4994" providerId="ADAL" clId="{6F5BCFCF-3BC1-41B9-B928-E61A81BD6425}" dt="2024-11-06T14:51:46.904" v="129" actId="122"/>
        <pc:sldMkLst>
          <pc:docMk/>
          <pc:sldMk cId="414197858" sldId="256"/>
        </pc:sldMkLst>
        <pc:spChg chg="mod">
          <ac:chgData name="M.Riley" userId="78a0be85-9dd5-4106-bfe6-e8aba1ee4994" providerId="ADAL" clId="{6F5BCFCF-3BC1-41B9-B928-E61A81BD6425}" dt="2024-11-06T14:48:28.013" v="5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6F5BCFCF-3BC1-41B9-B928-E61A81BD6425}" dt="2024-11-06T14:51:46.904" v="129" actId="122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65789" y="143953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8032680" y="75443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16374"/>
              </p:ext>
            </p:extLst>
          </p:nvPr>
        </p:nvGraphicFramePr>
        <p:xfrm>
          <a:off x="1965789" y="1264510"/>
          <a:ext cx="9814104" cy="420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73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 and the Environment</a:t>
                      </a: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Importance of Symbolism in Religion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Religious attitudes to injustice</a:t>
                      </a: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</a:rPr>
                        <a:t>The journey of pilgrimage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n-lt"/>
                        </a:rPr>
                        <a:t>The future of religion in the 21</a:t>
                      </a:r>
                      <a:r>
                        <a:rPr lang="en-GB" sz="1600" baseline="30000" dirty="0">
                          <a:latin typeface="+mn-lt"/>
                        </a:rPr>
                        <a:t>st</a:t>
                      </a:r>
                      <a:r>
                        <a:rPr lang="en-GB" sz="1600" dirty="0">
                          <a:latin typeface="+mn-lt"/>
                        </a:rPr>
                        <a:t> Century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relationship between religion and 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problem of suffering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sanctity of life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Understanding philosophy and ethics</a:t>
                      </a: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Understanding reasoning</a:t>
                      </a:r>
                    </a:p>
                  </a:txBody>
                  <a:tcPr marL="9525" marR="9525" marT="28575" marB="28575"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Ethical thought</a:t>
                      </a:r>
                    </a:p>
                  </a:txBody>
                  <a:tcPr marL="9525" marR="9525" marT="28575" marB="2857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Philosophical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thought</a:t>
                      </a:r>
                    </a:p>
                  </a:txBody>
                  <a:tcPr marL="9525" marR="9525" marT="28575" marB="28575"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704DE9-3DDA-4135-ACCB-E9F0543A17D4}"/>
              </a:ext>
            </a:extLst>
          </p:cNvPr>
          <p:cNvSpPr txBox="1"/>
          <p:nvPr/>
        </p:nvSpPr>
        <p:spPr>
          <a:xfrm>
            <a:off x="2065106" y="838971"/>
            <a:ext cx="694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All RE articles are available as word documents on the school website 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105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2024-11-06T14:59:40Z</dcterms:modified>
</cp:coreProperties>
</file>