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7504CED7-60B4-4D8F-A933-F69697679404}"/>
    <pc:docChg chg="modSld">
      <pc:chgData name="M.Riley" userId="78a0be85-9dd5-4106-bfe6-e8aba1ee4994" providerId="ADAL" clId="{7504CED7-60B4-4D8F-A933-F69697679404}" dt="2024-11-11T12:43:46.909" v="17"/>
      <pc:docMkLst>
        <pc:docMk/>
      </pc:docMkLst>
      <pc:sldChg chg="delSp modSp">
        <pc:chgData name="M.Riley" userId="78a0be85-9dd5-4106-bfe6-e8aba1ee4994" providerId="ADAL" clId="{7504CED7-60B4-4D8F-A933-F69697679404}" dt="2024-11-11T12:43:46.909" v="17"/>
        <pc:sldMkLst>
          <pc:docMk/>
          <pc:sldMk cId="414197858" sldId="256"/>
        </pc:sldMkLst>
        <pc:spChg chg="del mod">
          <ac:chgData name="M.Riley" userId="78a0be85-9dd5-4106-bfe6-e8aba1ee4994" providerId="ADAL" clId="{7504CED7-60B4-4D8F-A933-F69697679404}" dt="2024-11-11T12:43:46.909" v="17"/>
          <ac:spMkLst>
            <pc:docMk/>
            <pc:sldMk cId="414197858" sldId="256"/>
            <ac:spMk id="2" creationId="{19704DE9-3DDA-4135-ACCB-E9F0543A17D4}"/>
          </ac:spMkLst>
        </pc:spChg>
        <pc:spChg chg="mod">
          <ac:chgData name="M.Riley" userId="78a0be85-9dd5-4106-bfe6-e8aba1ee4994" providerId="ADAL" clId="{7504CED7-60B4-4D8F-A933-F69697679404}" dt="2024-11-11T12:42:48.674" v="9" actId="20577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7504CED7-60B4-4D8F-A933-F69697679404}" dt="2024-11-11T12:43:32.529" v="14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7F1CFB68-2FA4-4606-9930-5379DA199410}"/>
    <pc:docChg chg="custSel modSld">
      <pc:chgData name="M.Riley" userId="78a0be85-9dd5-4106-bfe6-e8aba1ee4994" providerId="ADAL" clId="{7F1CFB68-2FA4-4606-9930-5379DA199410}" dt="2024-11-06T15:33:06.373" v="141" actId="20577"/>
      <pc:docMkLst>
        <pc:docMk/>
      </pc:docMkLst>
      <pc:sldChg chg="modSp">
        <pc:chgData name="M.Riley" userId="78a0be85-9dd5-4106-bfe6-e8aba1ee4994" providerId="ADAL" clId="{7F1CFB68-2FA4-4606-9930-5379DA199410}" dt="2024-11-06T15:33:06.373" v="141" actId="20577"/>
        <pc:sldMkLst>
          <pc:docMk/>
          <pc:sldMk cId="414197858" sldId="256"/>
        </pc:sldMkLst>
        <pc:spChg chg="mod">
          <ac:chgData name="M.Riley" userId="78a0be85-9dd5-4106-bfe6-e8aba1ee4994" providerId="ADAL" clId="{7F1CFB68-2FA4-4606-9930-5379DA199410}" dt="2024-11-06T15:03:43.498" v="38" actId="20577"/>
          <ac:spMkLst>
            <pc:docMk/>
            <pc:sldMk cId="414197858" sldId="256"/>
            <ac:spMk id="2" creationId="{19704DE9-3DDA-4135-ACCB-E9F0543A17D4}"/>
          </ac:spMkLst>
        </pc:spChg>
        <pc:spChg chg="mod">
          <ac:chgData name="M.Riley" userId="78a0be85-9dd5-4106-bfe6-e8aba1ee4994" providerId="ADAL" clId="{7F1CFB68-2FA4-4606-9930-5379DA199410}" dt="2024-11-06T15:02:11.671" v="11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7F1CFB68-2FA4-4606-9930-5379DA199410}" dt="2024-11-06T15:33:06.373" v="141" actId="20577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534DD313-D97D-47C6-B7DD-70780B2D5B1D}"/>
    <pc:docChg chg="undo redo custSel modSld">
      <pc:chgData name="M.Riley" userId="78a0be85-9dd5-4106-bfe6-e8aba1ee4994" providerId="ADAL" clId="{534DD313-D97D-47C6-B7DD-70780B2D5B1D}" dt="2024-11-06T14:59:39.452" v="575" actId="20577"/>
      <pc:docMkLst>
        <pc:docMk/>
      </pc:docMkLst>
      <pc:sldChg chg="addSp modSp">
        <pc:chgData name="M.Riley" userId="78a0be85-9dd5-4106-bfe6-e8aba1ee4994" providerId="ADAL" clId="{534DD313-D97D-47C6-B7DD-70780B2D5B1D}" dt="2024-11-06T14:59:39.452" v="575" actId="20577"/>
        <pc:sldMkLst>
          <pc:docMk/>
          <pc:sldMk cId="414197858" sldId="256"/>
        </pc:sldMkLst>
        <pc:spChg chg="add mod">
          <ac:chgData name="M.Riley" userId="78a0be85-9dd5-4106-bfe6-e8aba1ee4994" providerId="ADAL" clId="{534DD313-D97D-47C6-B7DD-70780B2D5B1D}" dt="2024-11-06T14:56:42.599" v="95" actId="113"/>
          <ac:spMkLst>
            <pc:docMk/>
            <pc:sldMk cId="414197858" sldId="256"/>
            <ac:spMk id="2" creationId="{19704DE9-3DDA-4135-ACCB-E9F0543A17D4}"/>
          </ac:spMkLst>
        </pc:spChg>
        <pc:spChg chg="mod">
          <ac:chgData name="M.Riley" userId="78a0be85-9dd5-4106-bfe6-e8aba1ee4994" providerId="ADAL" clId="{534DD313-D97D-47C6-B7DD-70780B2D5B1D}" dt="2024-11-06T14:56:11.071" v="4" actId="1076"/>
          <ac:spMkLst>
            <pc:docMk/>
            <pc:sldMk cId="414197858" sldId="256"/>
            <ac:spMk id="5" creationId="{E822A602-7DFB-4D70-8E82-FEBBF36CA326}"/>
          </ac:spMkLst>
        </pc:spChg>
        <pc:spChg chg="mod">
          <ac:chgData name="M.Riley" userId="78a0be85-9dd5-4106-bfe6-e8aba1ee4994" providerId="ADAL" clId="{534DD313-D97D-47C6-B7DD-70780B2D5B1D}" dt="2024-11-06T14:56:07.443" v="2" actId="1076"/>
          <ac:spMkLst>
            <pc:docMk/>
            <pc:sldMk cId="414197858" sldId="256"/>
            <ac:spMk id="6" creationId="{91A11311-FBC3-4A86-8FFB-2A7FB7F17B74}"/>
          </ac:spMkLst>
        </pc:spChg>
        <pc:graphicFrameChg chg="mod modGraphic">
          <ac:chgData name="M.Riley" userId="78a0be85-9dd5-4106-bfe6-e8aba1ee4994" providerId="ADAL" clId="{534DD313-D97D-47C6-B7DD-70780B2D5B1D}" dt="2024-11-06T14:59:39.452" v="575" actId="20577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  <pc:docChgLst>
    <pc:chgData name="M.Riley" userId="78a0be85-9dd5-4106-bfe6-e8aba1ee4994" providerId="ADAL" clId="{6F5BCFCF-3BC1-41B9-B928-E61A81BD6425}"/>
    <pc:docChg chg="modSld">
      <pc:chgData name="M.Riley" userId="78a0be85-9dd5-4106-bfe6-e8aba1ee4994" providerId="ADAL" clId="{6F5BCFCF-3BC1-41B9-B928-E61A81BD6425}" dt="2024-11-06T14:51:46.904" v="129" actId="122"/>
      <pc:docMkLst>
        <pc:docMk/>
      </pc:docMkLst>
      <pc:sldChg chg="modSp">
        <pc:chgData name="M.Riley" userId="78a0be85-9dd5-4106-bfe6-e8aba1ee4994" providerId="ADAL" clId="{6F5BCFCF-3BC1-41B9-B928-E61A81BD6425}" dt="2024-11-06T14:51:46.904" v="129" actId="122"/>
        <pc:sldMkLst>
          <pc:docMk/>
          <pc:sldMk cId="414197858" sldId="256"/>
        </pc:sldMkLst>
        <pc:spChg chg="mod">
          <ac:chgData name="M.Riley" userId="78a0be85-9dd5-4106-bfe6-e8aba1ee4994" providerId="ADAL" clId="{6F5BCFCF-3BC1-41B9-B928-E61A81BD6425}" dt="2024-11-06T14:48:28.013" v="5" actId="1076"/>
          <ac:spMkLst>
            <pc:docMk/>
            <pc:sldMk cId="414197858" sldId="256"/>
            <ac:spMk id="5" creationId="{E822A602-7DFB-4D70-8E82-FEBBF36CA326}"/>
          </ac:spMkLst>
        </pc:spChg>
        <pc:graphicFrameChg chg="mod modGraphic">
          <ac:chgData name="M.Riley" userId="78a0be85-9dd5-4106-bfe6-e8aba1ee4994" providerId="ADAL" clId="{6F5BCFCF-3BC1-41B9-B928-E61A81BD6425}" dt="2024-11-06T14:51:46.904" v="129" actId="122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11/11/2024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ids.frontiersin.org/articles/10.3389/frym.2024.1167027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implypsychology.org/psychodynamic-psychotherapy-for-young-adults.html" TargetMode="External"/><Relationship Id="rId5" Type="http://schemas.openxmlformats.org/officeDocument/2006/relationships/hyperlink" Target="https://kids.frontiersin.org/articles/10.3389/frym.2024.1274188" TargetMode="External"/><Relationship Id="rId4" Type="http://schemas.openxmlformats.org/officeDocument/2006/relationships/hyperlink" Target="https://www.simplypsychology.org/therapeutic-attachment-and-outcome-in-adult-psychotherap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65789" y="143953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7765552" y="74653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Psychology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717546"/>
              </p:ext>
            </p:extLst>
          </p:nvPr>
        </p:nvGraphicFramePr>
        <p:xfrm>
          <a:off x="2032000" y="1700080"/>
          <a:ext cx="9814104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29034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01438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88363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51739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hlinkClick r:id="rId3"/>
                        </a:rPr>
                        <a:t>Boosting Memory Through Magnetic Brain Stimulation · Frontiers for Young Minds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hlinkClick r:id="rId4"/>
                        </a:rPr>
                        <a:t>Therapeutic Attachment and Outcome In Adult Psychotherapy</a:t>
                      </a:r>
                      <a:endParaRPr lang="en-GB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hlinkClick r:id="rId5"/>
                        </a:rPr>
                        <a:t>What Can The Eyes Tell Us About Schizophrenia? · Frontiers for Young Minds</a:t>
                      </a: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28575" marB="285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hlinkClick r:id="rId6"/>
                        </a:rPr>
                        <a:t>The Efficacy Of Psychodynamic Psychotherapy For Young Adults: Systematic Review &amp; Meta-Analysis</a:t>
                      </a:r>
                      <a:endParaRPr lang="en-GB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145551" y="572680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2</cp:revision>
  <dcterms:created xsi:type="dcterms:W3CDTF">2024-11-04T20:41:27Z</dcterms:created>
  <dcterms:modified xsi:type="dcterms:W3CDTF">2024-11-11T12:43:48Z</dcterms:modified>
</cp:coreProperties>
</file>