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D03729F6-3031-4412-9B8E-F22DCDE3DAFA}"/>
    <pc:docChg chg="modSld">
      <pc:chgData name="M.Riley" userId="78a0be85-9dd5-4106-bfe6-e8aba1ee4994" providerId="ADAL" clId="{D03729F6-3031-4412-9B8E-F22DCDE3DAFA}" dt="2024-11-10T19:36:52.828" v="210" actId="20577"/>
      <pc:docMkLst>
        <pc:docMk/>
      </pc:docMkLst>
      <pc:sldChg chg="modSp">
        <pc:chgData name="M.Riley" userId="78a0be85-9dd5-4106-bfe6-e8aba1ee4994" providerId="ADAL" clId="{D03729F6-3031-4412-9B8E-F22DCDE3DAFA}" dt="2024-11-10T19:36:52.828" v="210" actId="20577"/>
        <pc:sldMkLst>
          <pc:docMk/>
          <pc:sldMk cId="414197858" sldId="256"/>
        </pc:sldMkLst>
        <pc:spChg chg="mod">
          <ac:chgData name="M.Riley" userId="78a0be85-9dd5-4106-bfe6-e8aba1ee4994" providerId="ADAL" clId="{D03729F6-3031-4412-9B8E-F22DCDE3DAFA}" dt="2024-11-10T19:36:52.828" v="210" actId="20577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D03729F6-3031-4412-9B8E-F22DCDE3DAFA}" dt="2024-11-10T19:35:30.417" v="203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03B7531A-BEC1-4E3C-A96B-21A3E362A7A5}"/>
    <pc:docChg chg="custSel modSld">
      <pc:chgData name="M.Riley" userId="78a0be85-9dd5-4106-bfe6-e8aba1ee4994" providerId="ADAL" clId="{03B7531A-BEC1-4E3C-A96B-21A3E362A7A5}" dt="2024-11-10T19:29:02.275" v="343" actId="404"/>
      <pc:docMkLst>
        <pc:docMk/>
      </pc:docMkLst>
      <pc:sldChg chg="modSp">
        <pc:chgData name="M.Riley" userId="78a0be85-9dd5-4106-bfe6-e8aba1ee4994" providerId="ADAL" clId="{03B7531A-BEC1-4E3C-A96B-21A3E362A7A5}" dt="2024-11-10T19:29:02.275" v="343" actId="404"/>
        <pc:sldMkLst>
          <pc:docMk/>
          <pc:sldMk cId="414197858" sldId="256"/>
        </pc:sldMkLst>
        <pc:spChg chg="mod">
          <ac:chgData name="M.Riley" userId="78a0be85-9dd5-4106-bfe6-e8aba1ee4994" providerId="ADAL" clId="{03B7531A-BEC1-4E3C-A96B-21A3E362A7A5}" dt="2024-11-07T10:33:32.277" v="10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03B7531A-BEC1-4E3C-A96B-21A3E362A7A5}" dt="2024-11-10T19:29:02.275" v="343" actId="404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4830FAE9-EC62-474C-A4F2-D3CA4910C3CE}"/>
    <pc:docChg chg="custSel modSld">
      <pc:chgData name="M.Riley" userId="78a0be85-9dd5-4106-bfe6-e8aba1ee4994" providerId="ADAL" clId="{4830FAE9-EC62-474C-A4F2-D3CA4910C3CE}" dt="2024-11-10T19:45:16.953" v="572" actId="1076"/>
      <pc:docMkLst>
        <pc:docMk/>
      </pc:docMkLst>
      <pc:sldChg chg="modSp">
        <pc:chgData name="M.Riley" userId="78a0be85-9dd5-4106-bfe6-e8aba1ee4994" providerId="ADAL" clId="{4830FAE9-EC62-474C-A4F2-D3CA4910C3CE}" dt="2024-11-10T19:45:16.953" v="572" actId="1076"/>
        <pc:sldMkLst>
          <pc:docMk/>
          <pc:sldMk cId="414197858" sldId="256"/>
        </pc:sldMkLst>
        <pc:spChg chg="mod">
          <ac:chgData name="M.Riley" userId="78a0be85-9dd5-4106-bfe6-e8aba1ee4994" providerId="ADAL" clId="{4830FAE9-EC62-474C-A4F2-D3CA4910C3CE}" dt="2024-11-10T19:37:57.966" v="13" actId="20577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4830FAE9-EC62-474C-A4F2-D3CA4910C3CE}" dt="2024-11-10T19:45:16.953" v="572" actId="1076"/>
          <ac:spMkLst>
            <pc:docMk/>
            <pc:sldMk cId="414197858" sldId="256"/>
            <ac:spMk id="8" creationId="{C502711B-1F5C-423D-A4EE-A3395D48008A}"/>
          </ac:spMkLst>
        </pc:spChg>
        <pc:graphicFrameChg chg="mod modGraphic">
          <ac:chgData name="M.Riley" userId="78a0be85-9dd5-4106-bfe6-e8aba1ee4994" providerId="ADAL" clId="{4830FAE9-EC62-474C-A4F2-D3CA4910C3CE}" dt="2024-11-10T19:45:07.504" v="571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798087" y="38324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Physics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872081"/>
              </p:ext>
            </p:extLst>
          </p:nvPr>
        </p:nvGraphicFramePr>
        <p:xfrm>
          <a:off x="2032000" y="1346389"/>
          <a:ext cx="9814104" cy="44793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Nuclear Energy </a:t>
                      </a:r>
                    </a:p>
                    <a:p>
                      <a:pPr algn="ctr"/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 and Trees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Waves – Ducklings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Space – Dust for Planets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Solar Panels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Biomass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24061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The Very Odd Dogs Living in a Nuclear Wasteland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X Rays to detect exoplanets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65535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Are the Earth’s poles about to flip?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Energy Transfers and Transformations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617688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The Nobel Prize 100 Years On – Atomic Structure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The Nobel Prize 100 Years On – The Photoelectric Effect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+mn-lt"/>
                        </a:rPr>
                        <a:t>Orbits and Astronauts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latin typeface="+mn-lt"/>
                        </a:rPr>
                        <a:t>Available as PDF on the website</a:t>
                      </a:r>
                    </a:p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Orbits and Spins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Available as PDF on the website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82573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195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2024-11-10T19:45:18Z</dcterms:modified>
</cp:coreProperties>
</file>