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7A712F96-B302-4CDC-9AB8-293DF7571FA3}"/>
    <pc:docChg chg="modSld">
      <pc:chgData name="M.Riley" userId="78a0be85-9dd5-4106-bfe6-e8aba1ee4994" providerId="ADAL" clId="{7A712F96-B302-4CDC-9AB8-293DF7571FA3}" dt="2024-11-04T20:54:03.135" v="120"/>
      <pc:docMkLst>
        <pc:docMk/>
      </pc:docMkLst>
      <pc:sldChg chg="addSp modSp">
        <pc:chgData name="M.Riley" userId="78a0be85-9dd5-4106-bfe6-e8aba1ee4994" providerId="ADAL" clId="{7A712F96-B302-4CDC-9AB8-293DF7571FA3}" dt="2024-11-04T20:54:03.135" v="120"/>
        <pc:sldMkLst>
          <pc:docMk/>
          <pc:sldMk cId="414197858" sldId="256"/>
        </pc:sldMkLst>
        <pc:spChg chg="add mod">
          <ac:chgData name="M.Riley" userId="78a0be85-9dd5-4106-bfe6-e8aba1ee4994" providerId="ADAL" clId="{7A712F96-B302-4CDC-9AB8-293DF7571FA3}" dt="2024-11-04T20:53:26.506" v="116" actId="1076"/>
          <ac:spMkLst>
            <pc:docMk/>
            <pc:sldMk cId="414197858" sldId="256"/>
            <ac:spMk id="2" creationId="{348E784D-D852-4325-BBD2-5852B068F2D4}"/>
          </ac:spMkLst>
        </pc:spChg>
        <pc:spChg chg="mod">
          <ac:chgData name="M.Riley" userId="78a0be85-9dd5-4106-bfe6-e8aba1ee4994" providerId="ADAL" clId="{7A712F96-B302-4CDC-9AB8-293DF7571FA3}" dt="2024-11-04T20:52:32.208" v="21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7A712F96-B302-4CDC-9AB8-293DF7571FA3}" dt="2024-11-04T20:54:03.135" v="120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582329" y="368908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Photography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3966"/>
              </p:ext>
            </p:extLst>
          </p:nvPr>
        </p:nvGraphicFramePr>
        <p:xfrm>
          <a:off x="2032000" y="1905000"/>
          <a:ext cx="9814104" cy="2377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short story of photography- Ian Haydn Smith</a:t>
                      </a: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 Photography- Chris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Gatcum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Beyond the Selfie, The Art of self-portraiture in the digital age- Rosie Hardy</a:t>
                      </a: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Rules of Photography and when to break them-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Haje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Jan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Kamps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8E784D-D852-4325-BBD2-5852B068F2D4}"/>
              </a:ext>
            </a:extLst>
          </p:cNvPr>
          <p:cNvSpPr txBox="1"/>
          <p:nvPr/>
        </p:nvSpPr>
        <p:spPr>
          <a:xfrm>
            <a:off x="3163300" y="1325031"/>
            <a:ext cx="8838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All listed articles/books below are available for loan from Miss Woodward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2024-11-04T20:54:06Z</dcterms:modified>
</cp:coreProperties>
</file>