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6F5BCFCF-3BC1-41B9-B928-E61A81BD6425}"/>
    <pc:docChg chg="modSld">
      <pc:chgData name="M.Riley" userId="78a0be85-9dd5-4106-bfe6-e8aba1ee4994" providerId="ADAL" clId="{6F5BCFCF-3BC1-41B9-B928-E61A81BD6425}" dt="2024-11-06T14:51:46.904" v="129" actId="122"/>
      <pc:docMkLst>
        <pc:docMk/>
      </pc:docMkLst>
      <pc:sldChg chg="modSp">
        <pc:chgData name="M.Riley" userId="78a0be85-9dd5-4106-bfe6-e8aba1ee4994" providerId="ADAL" clId="{6F5BCFCF-3BC1-41B9-B928-E61A81BD6425}" dt="2024-11-06T14:51:46.904" v="129" actId="122"/>
        <pc:sldMkLst>
          <pc:docMk/>
          <pc:sldMk cId="414197858" sldId="256"/>
        </pc:sldMkLst>
        <pc:spChg chg="mod">
          <ac:chgData name="M.Riley" userId="78a0be85-9dd5-4106-bfe6-e8aba1ee4994" providerId="ADAL" clId="{6F5BCFCF-3BC1-41B9-B928-E61A81BD6425}" dt="2024-11-06T14:48:28.013" v="5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6F5BCFCF-3BC1-41B9-B928-E61A81BD6425}" dt="2024-11-06T14:51:46.904" v="129" actId="122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ids.kiddle.co/Sound_recording" TargetMode="External"/><Relationship Id="rId3" Type="http://schemas.openxmlformats.org/officeDocument/2006/relationships/hyperlink" Target="https://kids.kiddle.co/Orchestra" TargetMode="External"/><Relationship Id="rId7" Type="http://schemas.openxmlformats.org/officeDocument/2006/relationships/hyperlink" Target="https://kids.kiddle.co/Musi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ids.kiddle.co/Blues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kids.kiddle.co/Latin_music" TargetMode="External"/><Relationship Id="rId10" Type="http://schemas.openxmlformats.org/officeDocument/2006/relationships/hyperlink" Target="https://www.masterclass.com/articles/music-101-what-is-harmony-and-how-is-it-used-in-music" TargetMode="External"/><Relationship Id="rId4" Type="http://schemas.openxmlformats.org/officeDocument/2006/relationships/hyperlink" Target="https://kids.kiddle.co/Folk_music" TargetMode="External"/><Relationship Id="rId9" Type="http://schemas.openxmlformats.org/officeDocument/2006/relationships/hyperlink" Target="https://kids.kiddle.co/The_Rite_of_Sp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8005282" y="371327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Music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319729"/>
              </p:ext>
            </p:extLst>
          </p:nvPr>
        </p:nvGraphicFramePr>
        <p:xfrm>
          <a:off x="1965789" y="1213139"/>
          <a:ext cx="9814104" cy="4145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Orchestra Facts for Kids (kiddle.co)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 within Music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Folk music Facts for Kids (kiddle.co)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Latin music Facts for Kids (kiddle.co)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Blues Facts for Kids (kiddle.co)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Film Music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Understanding Chords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Musical Theatre and Popular Music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Music Facts for Kids (kiddle.co)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Fusion Music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Sound recording Facts for Kids (kiddle.co)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Understanding Intervals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The Rite of Spring Facts for Kids (kiddle.co)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Music 101: What Is Harmony and How Is It Used in Music? - 2024 - </a:t>
                      </a:r>
                      <a:r>
                        <a:rPr lang="en-GB" sz="1400" u="sng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MasterClass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183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2024-11-06T14:51:50Z</dcterms:modified>
</cp:coreProperties>
</file>