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ACA426D1-B3D6-41DF-8698-C1CEEE8DE7DC}"/>
    <pc:docChg chg="custSel modSld">
      <pc:chgData name="M.Riley" userId="78a0be85-9dd5-4106-bfe6-e8aba1ee4994" providerId="ADAL" clId="{ACA426D1-B3D6-41DF-8698-C1CEEE8DE7DC}" dt="2024-11-06T12:27:04.609" v="111" actId="113"/>
      <pc:docMkLst>
        <pc:docMk/>
      </pc:docMkLst>
      <pc:sldChg chg="modSp">
        <pc:chgData name="M.Riley" userId="78a0be85-9dd5-4106-bfe6-e8aba1ee4994" providerId="ADAL" clId="{ACA426D1-B3D6-41DF-8698-C1CEEE8DE7DC}" dt="2024-11-06T12:27:04.609" v="111" actId="113"/>
        <pc:sldMkLst>
          <pc:docMk/>
          <pc:sldMk cId="414197858" sldId="256"/>
        </pc:sldMkLst>
        <pc:spChg chg="mod">
          <ac:chgData name="M.Riley" userId="78a0be85-9dd5-4106-bfe6-e8aba1ee4994" providerId="ADAL" clId="{ACA426D1-B3D6-41DF-8698-C1CEEE8DE7DC}" dt="2024-11-06T12:24:32.159" v="13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ACA426D1-B3D6-41DF-8698-C1CEEE8DE7DC}" dt="2024-11-06T12:27:04.609" v="111" actId="113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lmindependent.org/blog/the-lego-movie-directors-on-translating-a-beloved-classic-toy-into-a-modern-movie/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igitalmusicnews.com/2024/04/22/do-music-videos-still-matter-chartmetric/" TargetMode="External"/><Relationship Id="rId5" Type="http://schemas.openxmlformats.org/officeDocument/2006/relationships/hyperlink" Target="https://www.bbc.com/culture/article/20211119-what-is-the-future-of-the-cop-drama" TargetMode="External"/><Relationship Id="rId4" Type="http://schemas.openxmlformats.org/officeDocument/2006/relationships/hyperlink" Target="https://www.bbc.com/culture/article/20240321-is-the-sopranos-creator-david-chase-right-that-quality-tv-is-dy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438491" y="405864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Media Studies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419871"/>
              </p:ext>
            </p:extLst>
          </p:nvPr>
        </p:nvGraphicFramePr>
        <p:xfrm>
          <a:off x="2032000" y="1346389"/>
          <a:ext cx="9814104" cy="37872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The LEGO Movie Directors On Translating a Classic Toy into a Modern Movie - Film Independent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Is The Sopranos creator David Chase right that quality TV is 'dying'? - BBC Culture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Making of a Franchise - 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Walenda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Cedars, 21)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(Available as PDF on website)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What is the future of the cop drama? - BBC Culture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Lost at Sea: Complex Television, Active Audiences and Netflix 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Worrow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Media Magazine, 23)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(Available as PDF on website)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Feminist Theory: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Liesbet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van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Zoonen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(Media Theory for A Level, Dixon, 2020)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(Available as PDF on website)</a:t>
                      </a:r>
                    </a:p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Caroline Reid tackles representation of mental illness in Marvel 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(Reid, Media Magazine, 23)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(Available as PDF on website)</a:t>
                      </a:r>
                    </a:p>
                    <a:p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Do Music Videos Still Matter? - Digital Music News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195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2024-11-06T12:27:07Z</dcterms:modified>
</cp:coreProperties>
</file>