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.Riley" userId="78a0be85-9dd5-4106-bfe6-e8aba1ee4994" providerId="ADAL" clId="{5CD4848B-6B63-4844-BFED-A76561CEA950}"/>
    <pc:docChg chg="undo custSel addSld modSld">
      <pc:chgData name="M.Riley" userId="78a0be85-9dd5-4106-bfe6-e8aba1ee4994" providerId="ADAL" clId="{5CD4848B-6B63-4844-BFED-A76561CEA950}" dt="2024-11-04T20:50:58.541" v="348" actId="1076"/>
      <pc:docMkLst>
        <pc:docMk/>
      </pc:docMkLst>
      <pc:sldChg chg="addSp delSp modSp add">
        <pc:chgData name="M.Riley" userId="78a0be85-9dd5-4106-bfe6-e8aba1ee4994" providerId="ADAL" clId="{5CD4848B-6B63-4844-BFED-A76561CEA950}" dt="2024-11-04T20:50:58.541" v="348" actId="1076"/>
        <pc:sldMkLst>
          <pc:docMk/>
          <pc:sldMk cId="414197858" sldId="256"/>
        </pc:sldMkLst>
        <pc:spChg chg="del">
          <ac:chgData name="M.Riley" userId="78a0be85-9dd5-4106-bfe6-e8aba1ee4994" providerId="ADAL" clId="{5CD4848B-6B63-4844-BFED-A76561CEA950}" dt="2024-11-04T20:41:31.363" v="1" actId="478"/>
          <ac:spMkLst>
            <pc:docMk/>
            <pc:sldMk cId="414197858" sldId="256"/>
            <ac:spMk id="2" creationId="{9757B1C6-25BB-4420-801B-B936A14E7598}"/>
          </ac:spMkLst>
        </pc:spChg>
        <pc:spChg chg="del">
          <ac:chgData name="M.Riley" userId="78a0be85-9dd5-4106-bfe6-e8aba1ee4994" providerId="ADAL" clId="{5CD4848B-6B63-4844-BFED-A76561CEA950}" dt="2024-11-04T20:41:31.994" v="2" actId="478"/>
          <ac:spMkLst>
            <pc:docMk/>
            <pc:sldMk cId="414197858" sldId="256"/>
            <ac:spMk id="3" creationId="{E19C3306-3D62-461E-8620-02A4EB2E27FB}"/>
          </ac:spMkLst>
        </pc:spChg>
        <pc:spChg chg="add mod">
          <ac:chgData name="M.Riley" userId="78a0be85-9dd5-4106-bfe6-e8aba1ee4994" providerId="ADAL" clId="{5CD4848B-6B63-4844-BFED-A76561CEA950}" dt="2024-11-04T20:50:58.541" v="348" actId="1076"/>
          <ac:spMkLst>
            <pc:docMk/>
            <pc:sldMk cId="414197858" sldId="256"/>
            <ac:spMk id="5" creationId="{E822A602-7DFB-4D70-8E82-FEBBF36CA326}"/>
          </ac:spMkLst>
        </pc:spChg>
        <pc:spChg chg="add mod ord">
          <ac:chgData name="M.Riley" userId="78a0be85-9dd5-4106-bfe6-e8aba1ee4994" providerId="ADAL" clId="{5CD4848B-6B63-4844-BFED-A76561CEA950}" dt="2024-11-04T20:43:45.814" v="60" actId="208"/>
          <ac:spMkLst>
            <pc:docMk/>
            <pc:sldMk cId="414197858" sldId="256"/>
            <ac:spMk id="6" creationId="{91A11311-FBC3-4A86-8FFB-2A7FB7F17B74}"/>
          </ac:spMkLst>
        </pc:spChg>
        <pc:spChg chg="add mod">
          <ac:chgData name="M.Riley" userId="78a0be85-9dd5-4106-bfe6-e8aba1ee4994" providerId="ADAL" clId="{5CD4848B-6B63-4844-BFED-A76561CEA950}" dt="2024-11-04T20:50:48.690" v="332" actId="1076"/>
          <ac:spMkLst>
            <pc:docMk/>
            <pc:sldMk cId="414197858" sldId="256"/>
            <ac:spMk id="8" creationId="{C502711B-1F5C-423D-A4EE-A3395D48008A}"/>
          </ac:spMkLst>
        </pc:spChg>
        <pc:graphicFrameChg chg="add mod modGraphic">
          <ac:chgData name="M.Riley" userId="78a0be85-9dd5-4106-bfe6-e8aba1ee4994" providerId="ADAL" clId="{5CD4848B-6B63-4844-BFED-A76561CEA950}" dt="2024-11-04T20:50:44.455" v="331" actId="255"/>
          <ac:graphicFrameMkLst>
            <pc:docMk/>
            <pc:sldMk cId="414197858" sldId="256"/>
            <ac:graphicFrameMk id="7" creationId="{B86F57C8-988B-4801-BFE6-DB4689C04F07}"/>
          </ac:graphicFrameMkLst>
        </pc:graphicFrameChg>
        <pc:picChg chg="add mod">
          <ac:chgData name="M.Riley" userId="78a0be85-9dd5-4106-bfe6-e8aba1ee4994" providerId="ADAL" clId="{5CD4848B-6B63-4844-BFED-A76561CEA950}" dt="2024-11-04T20:44:27.970" v="65" actId="1076"/>
          <ac:picMkLst>
            <pc:docMk/>
            <pc:sldMk cId="414197858" sldId="256"/>
            <ac:picMk id="4" creationId="{61E2F841-513A-42D8-A984-EC9E9A53031C}"/>
          </ac:picMkLst>
        </pc:picChg>
        <pc:picChg chg="add mod">
          <ac:chgData name="M.Riley" userId="78a0be85-9dd5-4106-bfe6-e8aba1ee4994" providerId="ADAL" clId="{5CD4848B-6B63-4844-BFED-A76561CEA950}" dt="2024-11-04T20:44:26.452" v="64" actId="1076"/>
          <ac:picMkLst>
            <pc:docMk/>
            <pc:sldMk cId="414197858" sldId="256"/>
            <ac:picMk id="1026" creationId="{DED6AB18-E111-4610-9BCD-CA3FA579F155}"/>
          </ac:picMkLst>
        </pc:picChg>
      </pc:sldChg>
    </pc:docChg>
  </pc:docChgLst>
  <pc:docChgLst>
    <pc:chgData name="M.Riley" userId="78a0be85-9dd5-4106-bfe6-e8aba1ee4994" providerId="ADAL" clId="{ACA426D1-B3D6-41DF-8698-C1CEEE8DE7DC}"/>
    <pc:docChg chg="custSel modSld">
      <pc:chgData name="M.Riley" userId="78a0be85-9dd5-4106-bfe6-e8aba1ee4994" providerId="ADAL" clId="{ACA426D1-B3D6-41DF-8698-C1CEEE8DE7DC}" dt="2024-11-06T12:27:04.609" v="111" actId="113"/>
      <pc:docMkLst>
        <pc:docMk/>
      </pc:docMkLst>
      <pc:sldChg chg="modSp">
        <pc:chgData name="M.Riley" userId="78a0be85-9dd5-4106-bfe6-e8aba1ee4994" providerId="ADAL" clId="{ACA426D1-B3D6-41DF-8698-C1CEEE8DE7DC}" dt="2024-11-06T12:27:04.609" v="111" actId="113"/>
        <pc:sldMkLst>
          <pc:docMk/>
          <pc:sldMk cId="414197858" sldId="256"/>
        </pc:sldMkLst>
        <pc:spChg chg="mod">
          <ac:chgData name="M.Riley" userId="78a0be85-9dd5-4106-bfe6-e8aba1ee4994" providerId="ADAL" clId="{ACA426D1-B3D6-41DF-8698-C1CEEE8DE7DC}" dt="2024-11-06T12:24:32.159" v="13" actId="1076"/>
          <ac:spMkLst>
            <pc:docMk/>
            <pc:sldMk cId="414197858" sldId="256"/>
            <ac:spMk id="5" creationId="{E822A602-7DFB-4D70-8E82-FEBBF36CA326}"/>
          </ac:spMkLst>
        </pc:spChg>
        <pc:graphicFrameChg chg="mod modGraphic">
          <ac:chgData name="M.Riley" userId="78a0be85-9dd5-4106-bfe6-e8aba1ee4994" providerId="ADAL" clId="{ACA426D1-B3D6-41DF-8698-C1CEEE8DE7DC}" dt="2024-11-06T12:27:04.609" v="111" actId="113"/>
          <ac:graphicFrameMkLst>
            <pc:docMk/>
            <pc:sldMk cId="414197858" sldId="256"/>
            <ac:graphicFrameMk id="7" creationId="{B86F57C8-988B-4801-BFE6-DB4689C04F07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46D09-35C4-4A38-9A51-4F868005F4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91F57F-0600-4C1A-AD26-39BE5007EB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E9024-CD45-405E-B9FE-B126EC87A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FCB6C-C5D2-48DF-B939-4A60BC98A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DADEF-D896-485F-9BDF-94FF8E929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175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2D735-1F4C-4834-9839-2B8C9C1E0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51B8B7-4557-4ABE-ADC3-2229868DC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243051-AD93-4D7C-A197-3E8B70E40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AF389-6EAD-4733-9169-157E4B3E9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88234-80DE-4FF5-8C40-2435D0D0A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35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4403B2-CFEC-4D7C-BEF1-3AF6E7F9A7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00F49B-3F18-4D2F-A30A-CCE73BE9EC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8E968-E181-496A-B784-DDBA4E23A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29BAE-D09C-4D99-899C-A693235C5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FA0B0-2F8C-475A-AFB9-218135BC4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401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4842C-0354-4541-B5C7-909B1FE16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88C56-A3E2-4085-B11E-E0E1E3AC1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B524D-8C58-4222-BE7F-450D6806A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01637-1525-499C-A53C-1389BFF2B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1A44C-0E5D-4EFD-84A5-8122C591E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19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09B63-8E43-4B8F-9FEB-40D202116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E4EC7-A364-4389-BA34-579E5E9A6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9A3B6-4A17-4ED2-9868-6DDE1411A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C5D0D-219A-40A1-86A7-DA2F82764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32279-C8CF-4362-A9B0-79E8C1A1C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64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F05F4-DA33-4EFF-BDF8-5B7B6B6C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6F3BB-E103-4F1F-8F75-A720F1426D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F37A27-6F47-4A77-995C-138A5410C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BE2740-2C61-470A-8450-8BD7D596E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542809-A640-43AB-8854-62A091AD4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F6DB77-1CED-4C7C-BC0A-77E9744B8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070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F0FF-CED1-4F4E-9D3A-45811204B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5B73FD-B008-4A5A-AB79-396A049DD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0575E1-850A-4002-B5E7-2CAEF0794A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537988-855A-4FF3-8F3E-C8D3D7B7A8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C6FD33-8A92-437B-87B6-907A779855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48FCA9-6E8E-414B-A5E4-4ACAB372E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1B7404-4A9F-4798-8AFF-E322C4FDD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920681-F11E-4A00-96DB-A3B04C3EB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240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93BAE-E215-471D-A6CA-B2A7B1291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3BE94D-832C-4B39-A032-643806FDA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1CD93F-6769-407E-B513-9E5F23559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88F000-2A48-41E6-AC16-C99484A72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958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8EBDC8-02E2-4530-A6FA-77501AF98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7CE716-622C-45CB-BDD3-2B6562516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BA545C-01B2-4453-97A9-1E79BD3C5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980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EA843-2F66-4721-8F3E-F65854963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82F1C-69AC-44C8-BBBB-1F6F2F5C2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E62F95-8F6C-4CF1-BA5C-D652D04FEA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8B1C61-4D70-4CA4-B405-437410196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C5C785-EB3B-45F5-8CE9-076B9C791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781AB8-58B7-4265-96B0-600405385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27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DC99F-644D-44B0-AE23-DA7AF5789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C33259-B6B2-4430-A007-6E4B3F40A6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BFA5E6-9406-4644-BBB6-688ECB403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9E44BC-4454-40FA-A29F-23EE4EFF0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4D96D-7CE2-4797-82A3-630F85823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FD58A6-C1D4-4651-82E4-566A27D6F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709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DFE681-481D-43A1-8B87-186A34D88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F1AF2D-403C-498A-A8FB-4294464A5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3631F-1872-4E68-B957-E00F59231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17AB4-FABE-48B4-9495-B33476ACD3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8BE7F-8F65-410E-80F7-0E25612922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12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lmindependent.org/blog/the-lego-movie-directors-on-translating-a-beloved-classic-toy-into-a-modern-movie/" TargetMode="External"/><Relationship Id="rId7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digitalmusicnews.com/2024/04/22/do-music-videos-still-matter-chartmetric/" TargetMode="External"/><Relationship Id="rId5" Type="http://schemas.openxmlformats.org/officeDocument/2006/relationships/hyperlink" Target="https://www.bbc.com/culture/article/20211119-what-is-the-future-of-the-cop-drama" TargetMode="External"/><Relationship Id="rId4" Type="http://schemas.openxmlformats.org/officeDocument/2006/relationships/hyperlink" Target="https://www.bbc.com/culture/article/20240321-is-the-sopranos-creator-david-chase-right-that-quality-tv-is-dy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1A11311-FBC3-4A86-8FFB-2A7FB7F17B74}"/>
              </a:ext>
            </a:extLst>
          </p:cNvPr>
          <p:cNvSpPr/>
          <p:nvPr/>
        </p:nvSpPr>
        <p:spPr>
          <a:xfrm>
            <a:off x="1952090" y="440401"/>
            <a:ext cx="10239910" cy="63881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noFill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E2F841-513A-42D8-A984-EC9E9A53031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27744" y="2048698"/>
            <a:ext cx="1571090" cy="217854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822A602-7DFB-4D70-8E82-FEBBF36CA326}"/>
              </a:ext>
            </a:extLst>
          </p:cNvPr>
          <p:cNvSpPr txBox="1"/>
          <p:nvPr/>
        </p:nvSpPr>
        <p:spPr>
          <a:xfrm>
            <a:off x="7438491" y="405864"/>
            <a:ext cx="6078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Media Studies 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86F57C8-988B-4801-BFE6-DB4689C04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419871"/>
              </p:ext>
            </p:extLst>
          </p:nvPr>
        </p:nvGraphicFramePr>
        <p:xfrm>
          <a:off x="2032000" y="1346389"/>
          <a:ext cx="9814104" cy="378726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29034">
                  <a:extLst>
                    <a:ext uri="{9D8B030D-6E8A-4147-A177-3AD203B41FA5}">
                      <a16:colId xmlns:a16="http://schemas.microsoft.com/office/drawing/2014/main" val="2487486202"/>
                    </a:ext>
                  </a:extLst>
                </a:gridCol>
                <a:gridCol w="3801438">
                  <a:extLst>
                    <a:ext uri="{9D8B030D-6E8A-4147-A177-3AD203B41FA5}">
                      <a16:colId xmlns:a16="http://schemas.microsoft.com/office/drawing/2014/main" val="4184226050"/>
                    </a:ext>
                  </a:extLst>
                </a:gridCol>
                <a:gridCol w="3883632">
                  <a:extLst>
                    <a:ext uri="{9D8B030D-6E8A-4147-A177-3AD203B41FA5}">
                      <a16:colId xmlns:a16="http://schemas.microsoft.com/office/drawing/2014/main" val="3549722059"/>
                    </a:ext>
                  </a:extLst>
                </a:gridCol>
              </a:tblGrid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Year Group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Article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Article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406303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The LEGO Movie Directors On Translating a Classic Toy into a Modern Movie - Film Independent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Is The Sopranos creator David Chase right that quality TV is 'dying'? - BBC Culture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47701168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Making of a Franchise - </a:t>
                      </a:r>
                      <a:r>
                        <a:rPr lang="en-GB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GB" sz="1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Walenda</a:t>
                      </a:r>
                      <a:r>
                        <a:rPr lang="en-GB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Cedars, 21)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(Available as PDF on website)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What is the future of the cop drama? - BBC Culture</a:t>
                      </a:r>
                      <a:endParaRPr lang="en-GB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206428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Lost at Sea: Complex Television, Active Audiences and Netflix 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GB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GB" sz="1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Worrow</a:t>
                      </a:r>
                      <a:r>
                        <a:rPr lang="en-GB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Media Magazine, 23)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(Available as PDF on website)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Feminist Theory: </a:t>
                      </a:r>
                      <a:r>
                        <a:rPr lang="en-GB" sz="14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Liesbet</a:t>
                      </a:r>
                      <a:r>
                        <a:rPr lang="en-GB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van </a:t>
                      </a:r>
                      <a:r>
                        <a:rPr lang="en-GB" sz="14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Zoonen</a:t>
                      </a:r>
                      <a:r>
                        <a:rPr lang="en-GB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en-GB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(Media Theory for A Level, Dixon, 2020)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(Available as PDF on website)</a:t>
                      </a:r>
                    </a:p>
                    <a:p>
                      <a:endParaRPr lang="en-GB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51044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Caroline Reid tackles representation of mental illness in Marvel  </a:t>
                      </a: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GB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(Reid, Media Magazine, 23)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(Available as PDF on website)</a:t>
                      </a:r>
                    </a:p>
                    <a:p>
                      <a:endParaRPr lang="en-GB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Do Music Videos Still Matter? - Digital Music News</a:t>
                      </a: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208215"/>
                  </a:ext>
                </a:extLst>
              </a:tr>
            </a:tbl>
          </a:graphicData>
        </a:graphic>
      </p:graphicFrame>
      <p:pic>
        <p:nvPicPr>
          <p:cNvPr id="1026" name="Picture 2" descr="Walton High School, Stafford | LinkedIn">
            <a:extLst>
              <a:ext uri="{FF2B5EF4-FFF2-40B4-BE49-F238E27FC236}">
                <a16:creationId xmlns:a16="http://schemas.microsoft.com/office/drawing/2014/main" id="{DED6AB18-E111-4610-9BCD-CA3FA579F1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9" y="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502711B-1F5C-423D-A4EE-A3395D48008A}"/>
              </a:ext>
            </a:extLst>
          </p:cNvPr>
          <p:cNvSpPr txBox="1"/>
          <p:nvPr/>
        </p:nvSpPr>
        <p:spPr>
          <a:xfrm>
            <a:off x="145551" y="5726807"/>
            <a:ext cx="117005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/>
              <a:t>“The more that you read, the more things you will know. The more that you will learn, the more places you’ll go” </a:t>
            </a:r>
            <a:r>
              <a:rPr lang="en-GB" sz="2800" b="1" i="1" dirty="0"/>
              <a:t>Dr Seuss</a:t>
            </a:r>
          </a:p>
        </p:txBody>
      </p:sp>
    </p:spTree>
    <p:extLst>
      <p:ext uri="{BB962C8B-B14F-4D97-AF65-F5344CB8AC3E}">
        <p14:creationId xmlns:p14="http://schemas.microsoft.com/office/powerpoint/2010/main" val="414197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195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M.Riley</dc:creator>
  <cp:lastModifiedBy>M.Riley</cp:lastModifiedBy>
  <cp:revision>1</cp:revision>
  <dcterms:created xsi:type="dcterms:W3CDTF">2024-11-04T20:41:27Z</dcterms:created>
  <dcterms:modified xsi:type="dcterms:W3CDTF">2024-11-06T12:27:07Z</dcterms:modified>
</cp:coreProperties>
</file>