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0E18A3CB-8039-46C8-BCA3-6663284B6312}"/>
    <pc:docChg chg="custSel modSld">
      <pc:chgData name="M.Riley" userId="78a0be85-9dd5-4106-bfe6-e8aba1ee4994" providerId="ADAL" clId="{0E18A3CB-8039-46C8-BCA3-6663284B6312}" dt="2024-11-12T09:37:46.599" v="380" actId="113"/>
      <pc:docMkLst>
        <pc:docMk/>
      </pc:docMkLst>
      <pc:sldChg chg="modSp">
        <pc:chgData name="M.Riley" userId="78a0be85-9dd5-4106-bfe6-e8aba1ee4994" providerId="ADAL" clId="{0E18A3CB-8039-46C8-BCA3-6663284B6312}" dt="2024-11-12T09:37:46.599" v="380" actId="113"/>
        <pc:sldMkLst>
          <pc:docMk/>
          <pc:sldMk cId="414197858" sldId="256"/>
        </pc:sldMkLst>
        <pc:spChg chg="mod">
          <ac:chgData name="M.Riley" userId="78a0be85-9dd5-4106-bfe6-e8aba1ee4994" providerId="ADAL" clId="{0E18A3CB-8039-46C8-BCA3-6663284B6312}" dt="2024-11-10T19:54:08.764" v="4" actId="20577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0E18A3CB-8039-46C8-BCA3-6663284B6312}" dt="2024-11-12T09:37:46.599" v="380" actId="113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D03729F6-3031-4412-9B8E-F22DCDE3DAFA}"/>
    <pc:docChg chg="modSld">
      <pc:chgData name="M.Riley" userId="78a0be85-9dd5-4106-bfe6-e8aba1ee4994" providerId="ADAL" clId="{D03729F6-3031-4412-9B8E-F22DCDE3DAFA}" dt="2024-11-10T19:36:52.828" v="210" actId="20577"/>
      <pc:docMkLst>
        <pc:docMk/>
      </pc:docMkLst>
      <pc:sldChg chg="modSp">
        <pc:chgData name="M.Riley" userId="78a0be85-9dd5-4106-bfe6-e8aba1ee4994" providerId="ADAL" clId="{D03729F6-3031-4412-9B8E-F22DCDE3DAFA}" dt="2024-11-10T19:36:52.828" v="210" actId="20577"/>
        <pc:sldMkLst>
          <pc:docMk/>
          <pc:sldMk cId="414197858" sldId="256"/>
        </pc:sldMkLst>
        <pc:spChg chg="mod">
          <ac:chgData name="M.Riley" userId="78a0be85-9dd5-4106-bfe6-e8aba1ee4994" providerId="ADAL" clId="{D03729F6-3031-4412-9B8E-F22DCDE3DAFA}" dt="2024-11-10T19:36:52.828" v="210" actId="20577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D03729F6-3031-4412-9B8E-F22DCDE3DAFA}" dt="2024-11-10T19:35:30.417" v="203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03B7531A-BEC1-4E3C-A96B-21A3E362A7A5}"/>
    <pc:docChg chg="custSel modSld">
      <pc:chgData name="M.Riley" userId="78a0be85-9dd5-4106-bfe6-e8aba1ee4994" providerId="ADAL" clId="{03B7531A-BEC1-4E3C-A96B-21A3E362A7A5}" dt="2024-11-10T19:29:02.275" v="343" actId="404"/>
      <pc:docMkLst>
        <pc:docMk/>
      </pc:docMkLst>
      <pc:sldChg chg="modSp">
        <pc:chgData name="M.Riley" userId="78a0be85-9dd5-4106-bfe6-e8aba1ee4994" providerId="ADAL" clId="{03B7531A-BEC1-4E3C-A96B-21A3E362A7A5}" dt="2024-11-10T19:29:02.275" v="343" actId="404"/>
        <pc:sldMkLst>
          <pc:docMk/>
          <pc:sldMk cId="414197858" sldId="256"/>
        </pc:sldMkLst>
        <pc:spChg chg="mod">
          <ac:chgData name="M.Riley" userId="78a0be85-9dd5-4106-bfe6-e8aba1ee4994" providerId="ADAL" clId="{03B7531A-BEC1-4E3C-A96B-21A3E362A7A5}" dt="2024-11-07T10:33:32.277" v="10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03B7531A-BEC1-4E3C-A96B-21A3E362A7A5}" dt="2024-11-10T19:29:02.275" v="343" actId="404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12/11/2024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798087" y="38324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Maths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444709"/>
              </p:ext>
            </p:extLst>
          </p:nvPr>
        </p:nvGraphicFramePr>
        <p:xfrm>
          <a:off x="2032000" y="1346389"/>
          <a:ext cx="9814104" cy="41900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46768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Sequences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</a:t>
                      </a:r>
                      <a:r>
                        <a:rPr lang="en-GB" sz="1200" b="0">
                          <a:latin typeface="+mn-lt"/>
                        </a:rPr>
                        <a:t>website)</a:t>
                      </a:r>
                      <a:endParaRPr lang="en-GB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Magic Squares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A Random World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Pythagoras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Brief History of Time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47627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Florence Nightingale</a:t>
                      </a:r>
                    </a:p>
                    <a:p>
                      <a:pPr algn="ctr"/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Cayley Graphs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6289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Sophie Germain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Algebraic Varieties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An introduction to cryptography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Forest Fires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An Introduction to Non-Newtonian Fluids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A Daredevil’s Disaster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</a:rPr>
                        <a:t>(Available as PDF on the website)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190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2024-11-12T09:37:47Z</dcterms:modified>
</cp:coreProperties>
</file>