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CEAEBE61-9EDE-42FF-A494-446583B7C2A2}"/>
    <pc:docChg chg="custSel modSld">
      <pc:chgData name="M.Riley" userId="78a0be85-9dd5-4106-bfe6-e8aba1ee4994" providerId="ADAL" clId="{CEAEBE61-9EDE-42FF-A494-446583B7C2A2}" dt="2024-11-06T13:33:01.051" v="99" actId="313"/>
      <pc:docMkLst>
        <pc:docMk/>
      </pc:docMkLst>
      <pc:sldChg chg="addSp modSp">
        <pc:chgData name="M.Riley" userId="78a0be85-9dd5-4106-bfe6-e8aba1ee4994" providerId="ADAL" clId="{CEAEBE61-9EDE-42FF-A494-446583B7C2A2}" dt="2024-11-06T13:33:01.051" v="99" actId="313"/>
        <pc:sldMkLst>
          <pc:docMk/>
          <pc:sldMk cId="414197858" sldId="256"/>
        </pc:sldMkLst>
        <pc:spChg chg="add mod">
          <ac:chgData name="M.Riley" userId="78a0be85-9dd5-4106-bfe6-e8aba1ee4994" providerId="ADAL" clId="{CEAEBE61-9EDE-42FF-A494-446583B7C2A2}" dt="2024-11-06T13:33:01.051" v="99" actId="313"/>
          <ac:spMkLst>
            <pc:docMk/>
            <pc:sldMk cId="414197858" sldId="256"/>
            <ac:spMk id="2" creationId="{E85AE4EE-55D3-44B0-A82C-F0A9A906C1CA}"/>
          </ac:spMkLst>
        </pc:spChg>
        <pc:spChg chg="mod">
          <ac:chgData name="M.Riley" userId="78a0be85-9dd5-4106-bfe6-e8aba1ee4994" providerId="ADAL" clId="{CEAEBE61-9EDE-42FF-A494-446583B7C2A2}" dt="2024-11-06T13:32:43.725" v="25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CEAEBE61-9EDE-42FF-A494-446583B7C2A2}" dt="2024-11-06T13:32:41.463" v="24" actId="1076"/>
          <ac:spMkLst>
            <pc:docMk/>
            <pc:sldMk cId="414197858" sldId="256"/>
            <ac:spMk id="6" creationId="{91A11311-FBC3-4A86-8FFB-2A7FB7F17B74}"/>
          </ac:spMkLst>
        </pc:spChg>
        <pc:graphicFrameChg chg="mod modGraphic">
          <ac:chgData name="M.Riley" userId="78a0be85-9dd5-4106-bfe6-e8aba1ee4994" providerId="ADAL" clId="{CEAEBE61-9EDE-42FF-A494-446583B7C2A2}" dt="2024-11-06T13:32:39.114" v="23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200700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8005282" y="16616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History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012256"/>
              </p:ext>
            </p:extLst>
          </p:nvPr>
        </p:nvGraphicFramePr>
        <p:xfrm>
          <a:off x="2032000" y="1346389"/>
          <a:ext cx="9814104" cy="4267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The Glorious Caesars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Siege Engines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Radical father of English pottery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Sacco and Vanzetti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spies who surprised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Inside the Nazi State (9)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Vagabond!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Miracle cures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‘We are eyeball to eyeball, and I think the other fellow just blinked’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Inside the Nazi State (11)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The Road to Partition</a:t>
                      </a: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Chinese Marxism</a:t>
                      </a: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5AE4EE-55D3-44B0-A82C-F0A9A906C1CA}"/>
              </a:ext>
            </a:extLst>
          </p:cNvPr>
          <p:cNvSpPr txBox="1"/>
          <p:nvPr/>
        </p:nvSpPr>
        <p:spPr>
          <a:xfrm>
            <a:off x="2270589" y="935837"/>
            <a:ext cx="7685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All History articles are available as PDFs on the website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2024-11-06T13:33:01Z</dcterms:modified>
</cp:coreProperties>
</file>