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9509FDE8-6597-4646-90E4-3B6E0DABAB98}"/>
    <pc:docChg chg="modSld">
      <pc:chgData name="M.Riley" userId="78a0be85-9dd5-4106-bfe6-e8aba1ee4994" providerId="ADAL" clId="{9509FDE8-6597-4646-90E4-3B6E0DABAB98}" dt="2024-11-06T13:23:27.785" v="222" actId="1076"/>
      <pc:docMkLst>
        <pc:docMk/>
      </pc:docMkLst>
      <pc:sldChg chg="modSp">
        <pc:chgData name="M.Riley" userId="78a0be85-9dd5-4106-bfe6-e8aba1ee4994" providerId="ADAL" clId="{9509FDE8-6597-4646-90E4-3B6E0DABAB98}" dt="2024-11-06T13:23:27.785" v="222" actId="1076"/>
        <pc:sldMkLst>
          <pc:docMk/>
          <pc:sldMk cId="414197858" sldId="256"/>
        </pc:sldMkLst>
        <pc:spChg chg="mod">
          <ac:chgData name="M.Riley" userId="78a0be85-9dd5-4106-bfe6-e8aba1ee4994" providerId="ADAL" clId="{9509FDE8-6597-4646-90E4-3B6E0DABAB98}" dt="2024-11-06T13:12:10.309" v="69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9509FDE8-6597-4646-90E4-3B6E0DABAB98}" dt="2024-11-06T13:12:35.220" v="84" actId="1076"/>
          <ac:spMkLst>
            <pc:docMk/>
            <pc:sldMk cId="414197858" sldId="256"/>
            <ac:spMk id="6" creationId="{91A11311-FBC3-4A86-8FFB-2A7FB7F17B74}"/>
          </ac:spMkLst>
        </pc:spChg>
        <pc:spChg chg="mod">
          <ac:chgData name="M.Riley" userId="78a0be85-9dd5-4106-bfe6-e8aba1ee4994" providerId="ADAL" clId="{9509FDE8-6597-4646-90E4-3B6E0DABAB98}" dt="2024-11-06T13:23:27.785" v="222" actId="1076"/>
          <ac:spMkLst>
            <pc:docMk/>
            <pc:sldMk cId="414197858" sldId="256"/>
            <ac:spMk id="8" creationId="{C502711B-1F5C-423D-A4EE-A3395D48008A}"/>
          </ac:spMkLst>
        </pc:spChg>
        <pc:graphicFrameChg chg="mod modGraphic">
          <ac:chgData name="M.Riley" userId="78a0be85-9dd5-4106-bfe6-e8aba1ee4994" providerId="ADAL" clId="{9509FDE8-6597-4646-90E4-3B6E0DABAB98}" dt="2024-11-06T13:23:24.822" v="221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ethe.de/prj/stg/de/nac/win.html" TargetMode="External"/><Relationship Id="rId3" Type="http://schemas.openxmlformats.org/officeDocument/2006/relationships/hyperlink" Target="https://www.germany.info/blob/2067342/719b4f8fc6ae481cc436a396c8bef147/dykg-2017-data.pdf" TargetMode="External"/><Relationship Id="rId7" Type="http://schemas.openxmlformats.org/officeDocument/2006/relationships/hyperlink" Target="https://www.goethe.de/prj/stg/de/deu/erf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ethe.de/prj/stg/de/deu/stp.html" TargetMode="External"/><Relationship Id="rId5" Type="http://schemas.openxmlformats.org/officeDocument/2006/relationships/hyperlink" Target="https://www.pasch-net.de/de/lernmaterial/stadt-leben/typisch-maedchen-typisch-junge.html" TargetMode="External"/><Relationship Id="rId4" Type="http://schemas.openxmlformats.org/officeDocument/2006/relationships/hyperlink" Target="https://www.discovergermany.com/the-top-8-quirkiest-museums-and-collections-in-germany/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65789" y="70716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8032680" y="1642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German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34318"/>
              </p:ext>
            </p:extLst>
          </p:nvPr>
        </p:nvGraphicFramePr>
        <p:xfrm>
          <a:off x="1965789" y="952500"/>
          <a:ext cx="9814104" cy="490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42049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11713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76034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4961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https://www.germany.info/blob/2067342/719b4f8fc6ae481cc436a396c8bef147/dykg-2017-data.pdf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sz="1200" b="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  <a:p>
                      <a:r>
                        <a:rPr lang="en-GB" sz="12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https://www.discovergermany.com/the-top-8-quirkiest-museums-and-collections-in-germany/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 </a:t>
                      </a:r>
                      <a:r>
                        <a:rPr lang="en-GB" sz="2000" dirty="0">
                          <a:latin typeface="+mn-lt"/>
                        </a:rPr>
                        <a:t>Foundation</a:t>
                      </a:r>
                      <a:endParaRPr lang="en-GB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Traditionelle deutsche Spezialitäten: Leckere Gerichte aus Deutschland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Lingo Magazine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 </a:t>
                      </a:r>
                      <a:r>
                        <a:rPr lang="en-GB" sz="2000" dirty="0">
                          <a:latin typeface="+mn-lt"/>
                        </a:rPr>
                        <a:t>Higher</a:t>
                      </a:r>
                      <a:endParaRPr lang="en-GB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Ukraine </a:t>
                      </a:r>
                      <a:r>
                        <a:rPr lang="en-GB" sz="1200" b="1" dirty="0" err="1">
                          <a:latin typeface="+mn-lt"/>
                        </a:rPr>
                        <a:t>Bildergeschichten</a:t>
                      </a:r>
                      <a:r>
                        <a:rPr lang="en-GB" sz="1200" b="1" dirty="0">
                          <a:latin typeface="+mn-lt"/>
                        </a:rPr>
                        <a:t> Platz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Traditionelle Sportarten in Deutschland: Ein Überblick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 </a:t>
                      </a:r>
                      <a:r>
                        <a:rPr lang="en-GB" sz="2000" dirty="0">
                          <a:latin typeface="+mn-lt"/>
                        </a:rPr>
                        <a:t>Foundation</a:t>
                      </a:r>
                      <a:endParaRPr lang="en-GB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Ab in den Schnee: das mache ich im Winter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Unser </a:t>
                      </a:r>
                      <a:r>
                        <a:rPr lang="en-GB" sz="1200" b="1" dirty="0" err="1"/>
                        <a:t>Lieblingsessen</a:t>
                      </a:r>
                      <a:endParaRPr lang="en-GB" sz="120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 </a:t>
                      </a:r>
                      <a:r>
                        <a:rPr lang="en-GB" sz="1800" dirty="0">
                          <a:latin typeface="+mn-lt"/>
                        </a:rPr>
                        <a:t>Higher</a:t>
                      </a:r>
                      <a:endParaRPr lang="en-GB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Können wir unsere Plastiksucht beenden?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Lingo Global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 as PDF on the website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867749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https://www.pasch-net.de/de/lernmaterial/stadt-leben/typisch-maedchen-typisch-junge.html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https://www.goethe.de/prj/stg/de/deu/stp.html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https://www.goethe.de/prj/stg/de/deu/erf.html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https://www.goethe.de/prj/stg/de/nac/win.html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79340" y="583317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2024-11-06T13:23:29Z</dcterms:modified>
</cp:coreProperties>
</file>