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811E1947-7B9D-4C12-9136-4D16D627A2B4}"/>
    <pc:docChg chg="modSld">
      <pc:chgData name="M.Riley" userId="78a0be85-9dd5-4106-bfe6-e8aba1ee4994" providerId="ADAL" clId="{811E1947-7B9D-4C12-9136-4D16D627A2B4}" dt="2024-11-06T10:19:38.656" v="234" actId="1076"/>
      <pc:docMkLst>
        <pc:docMk/>
      </pc:docMkLst>
      <pc:sldChg chg="modSp">
        <pc:chgData name="M.Riley" userId="78a0be85-9dd5-4106-bfe6-e8aba1ee4994" providerId="ADAL" clId="{811E1947-7B9D-4C12-9136-4D16D627A2B4}" dt="2024-11-06T10:19:38.656" v="234" actId="1076"/>
        <pc:sldMkLst>
          <pc:docMk/>
          <pc:sldMk cId="414197858" sldId="256"/>
        </pc:sldMkLst>
        <pc:spChg chg="mod">
          <ac:chgData name="M.Riley" userId="78a0be85-9dd5-4106-bfe6-e8aba1ee4994" providerId="ADAL" clId="{811E1947-7B9D-4C12-9136-4D16D627A2B4}" dt="2024-11-06T10:16:32.489" v="9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811E1947-7B9D-4C12-9136-4D16D627A2B4}" dt="2024-11-06T10:19:38.656" v="234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31CF664D-35ED-428A-87DA-898F6BA414E1}"/>
    <pc:docChg chg="modSld">
      <pc:chgData name="M.Riley" userId="78a0be85-9dd5-4106-bfe6-e8aba1ee4994" providerId="ADAL" clId="{31CF664D-35ED-428A-87DA-898F6BA414E1}" dt="2024-11-06T10:22:47.251" v="18" actId="403"/>
      <pc:docMkLst>
        <pc:docMk/>
      </pc:docMkLst>
      <pc:sldChg chg="modSp">
        <pc:chgData name="M.Riley" userId="78a0be85-9dd5-4106-bfe6-e8aba1ee4994" providerId="ADAL" clId="{31CF664D-35ED-428A-87DA-898F6BA414E1}" dt="2024-11-06T10:22:47.251" v="18" actId="403"/>
        <pc:sldMkLst>
          <pc:docMk/>
          <pc:sldMk cId="414197858" sldId="256"/>
        </pc:sldMkLst>
        <pc:spChg chg="mod">
          <ac:chgData name="M.Riley" userId="78a0be85-9dd5-4106-bfe6-e8aba1ee4994" providerId="ADAL" clId="{31CF664D-35ED-428A-87DA-898F6BA414E1}" dt="2024-11-06T10:22:33.083" v="14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31CF664D-35ED-428A-87DA-898F6BA414E1}" dt="2024-11-06T10:22:47.251" v="18" actId="40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m/news/articles/cden6k97n9xo" TargetMode="External"/><Relationship Id="rId13" Type="http://schemas.openxmlformats.org/officeDocument/2006/relationships/hyperlink" Target="https://www.field-studies-council.org/resources/16-18-geography/place/inequalities/method/" TargetMode="External"/><Relationship Id="rId3" Type="http://schemas.openxmlformats.org/officeDocument/2006/relationships/hyperlink" Target="https://www.bbc.co.uk/news/articles/cn5zx2zx5xvo" TargetMode="External"/><Relationship Id="rId7" Type="http://schemas.openxmlformats.org/officeDocument/2006/relationships/hyperlink" Target="https://www.nationalgeographic.com/environment/article/global-warming-effects" TargetMode="External"/><Relationship Id="rId12" Type="http://schemas.openxmlformats.org/officeDocument/2006/relationships/hyperlink" Target="https://www.everyculture.com/Bo-Co/Brazil.html" TargetMode="External"/><Relationship Id="rId17" Type="http://schemas.openxmlformats.org/officeDocument/2006/relationships/image" Target="../media/image2.jpeg"/><Relationship Id="rId2" Type="http://schemas.openxmlformats.org/officeDocument/2006/relationships/image" Target="../media/image1.png"/><Relationship Id="rId16" Type="http://schemas.openxmlformats.org/officeDocument/2006/relationships/hyperlink" Target="https://pmt.physicsandmathstutor.com/download/Geography/A-level/Notes/OCR/Human-Rights/Set-A/Notes%20on%20Human%20Rights%20-%20OCR%20Geography%20A-level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tionalgeographic.com/environment/article/critical-issues-marine-pollution" TargetMode="External"/><Relationship Id="rId11" Type="http://schemas.openxmlformats.org/officeDocument/2006/relationships/hyperlink" Target="https://www.everyculture.com/Ma-Ni/Nigeria.html" TargetMode="External"/><Relationship Id="rId5" Type="http://schemas.openxmlformats.org/officeDocument/2006/relationships/hyperlink" Target="https://www.nationalgeographic.com/environment/article/the-world-now-has-8-billion-people" TargetMode="External"/><Relationship Id="rId15" Type="http://schemas.openxmlformats.org/officeDocument/2006/relationships/hyperlink" Target="https://www.nationalgeographic.com/environment/article/japan-earthquakes-resilient-architecture-disaster-preparedness" TargetMode="External"/><Relationship Id="rId10" Type="http://schemas.openxmlformats.org/officeDocument/2006/relationships/hyperlink" Target="https://www.bbc.co.uk/news/extra/cfpor50x14/Hurricanes" TargetMode="External"/><Relationship Id="rId4" Type="http://schemas.openxmlformats.org/officeDocument/2006/relationships/hyperlink" Target="https://www.nationalgeographic.com/environment/article/rain-forests" TargetMode="External"/><Relationship Id="rId9" Type="http://schemas.openxmlformats.org/officeDocument/2006/relationships/hyperlink" Target="https://www.bbc.co.uk/news/articles/c147v82gxp2o" TargetMode="External"/><Relationship Id="rId14" Type="http://schemas.openxmlformats.org/officeDocument/2006/relationships/hyperlink" Target="https://www.nationalgeographic.com/environment/article/climate-change-predictions-207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900828" y="37918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Geography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501753"/>
              </p:ext>
            </p:extLst>
          </p:nvPr>
        </p:nvGraphicFramePr>
        <p:xfrm>
          <a:off x="1965789" y="1161901"/>
          <a:ext cx="9814104" cy="4145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Climate change supercharged Europe’s floods, scientists warn - BBC News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Rainforest and Amazon facts and information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Earth now has 8 billion people—and counting. Where do we go from here?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Marine pollution facts and information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What are the effects of global warming?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Will carbon capture help the UK fight climate change? - BBC News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UK getting more hot and more wet days – Met Office - BBC News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Hurricanes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Culture of Nigeria - history, people, clothing, traditions, women, beliefs, food, customs, family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Culture of Brazil - history, people, traditions, women, beliefs, food, customs, family, social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Method for Inequalities – Field Studies Council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This is what the world could look like in 2070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5"/>
                        </a:rPr>
                        <a:t>Japan spent decades making itself earthquake resilient. Here's how.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6"/>
                        </a:rPr>
                        <a:t>Notes on Human Rights - OCR Geography A-level.pdf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2024-11-06T10:22:50Z</dcterms:modified>
</cp:coreProperties>
</file>