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A7B7ACCA-4051-4295-B96F-C5D5E219D58A}"/>
    <pc:docChg chg="custSel modSld">
      <pc:chgData name="M.Riley" userId="78a0be85-9dd5-4106-bfe6-e8aba1ee4994" providerId="ADAL" clId="{A7B7ACCA-4051-4295-B96F-C5D5E219D58A}" dt="2024-11-06T12:55:18.929" v="163" actId="313"/>
      <pc:docMkLst>
        <pc:docMk/>
      </pc:docMkLst>
      <pc:sldChg chg="addSp modSp">
        <pc:chgData name="M.Riley" userId="78a0be85-9dd5-4106-bfe6-e8aba1ee4994" providerId="ADAL" clId="{A7B7ACCA-4051-4295-B96F-C5D5E219D58A}" dt="2024-11-06T12:55:18.929" v="163" actId="313"/>
        <pc:sldMkLst>
          <pc:docMk/>
          <pc:sldMk cId="414197858" sldId="256"/>
        </pc:sldMkLst>
        <pc:spChg chg="add mod">
          <ac:chgData name="M.Riley" userId="78a0be85-9dd5-4106-bfe6-e8aba1ee4994" providerId="ADAL" clId="{A7B7ACCA-4051-4295-B96F-C5D5E219D58A}" dt="2024-11-06T12:55:07.799" v="160" actId="1076"/>
          <ac:spMkLst>
            <pc:docMk/>
            <pc:sldMk cId="414197858" sldId="256"/>
            <ac:spMk id="2" creationId="{76E45E58-FC70-450D-9997-E4C4C20EBEFE}"/>
          </ac:spMkLst>
        </pc:spChg>
        <pc:spChg chg="mod">
          <ac:chgData name="M.Riley" userId="78a0be85-9dd5-4106-bfe6-e8aba1ee4994" providerId="ADAL" clId="{A7B7ACCA-4051-4295-B96F-C5D5E219D58A}" dt="2024-11-06T12:41:46.755" v="10" actId="1076"/>
          <ac:spMkLst>
            <pc:docMk/>
            <pc:sldMk cId="414197858" sldId="256"/>
            <ac:spMk id="5" creationId="{E822A602-7DFB-4D70-8E82-FEBBF36CA326}"/>
          </ac:spMkLst>
        </pc:spChg>
        <pc:spChg chg="mod">
          <ac:chgData name="M.Riley" userId="78a0be85-9dd5-4106-bfe6-e8aba1ee4994" providerId="ADAL" clId="{A7B7ACCA-4051-4295-B96F-C5D5E219D58A}" dt="2024-11-06T12:41:41.450" v="9" actId="1076"/>
          <ac:spMkLst>
            <pc:docMk/>
            <pc:sldMk cId="414197858" sldId="256"/>
            <ac:spMk id="6" creationId="{91A11311-FBC3-4A86-8FFB-2A7FB7F17B74}"/>
          </ac:spMkLst>
        </pc:spChg>
        <pc:graphicFrameChg chg="mod modGraphic">
          <ac:chgData name="M.Riley" userId="78a0be85-9dd5-4106-bfe6-e8aba1ee4994" providerId="ADAL" clId="{A7B7ACCA-4051-4295-B96F-C5D5E219D58A}" dt="2024-11-06T12:55:18.929" v="163" actId="313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120995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8005282" y="74111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French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943113"/>
              </p:ext>
            </p:extLst>
          </p:nvPr>
        </p:nvGraphicFramePr>
        <p:xfrm>
          <a:off x="2032000" y="1346389"/>
          <a:ext cx="9814104" cy="4145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771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Kite Festival, Berck-sur-Mer, France</a:t>
                      </a:r>
                      <a:endParaRPr lang="en-GB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400" b="0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Brief History of the Croque Monsieur, France's Cheese Toastie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Fairtrade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History and Current Trends of French Fashion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 ou contre l’interdiction totale du portable au collège?? Raconte nous?!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JO : Teahupo’o, la vague légendaire de Tahiti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France : des élections qui passionnent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C’est une chanson qui nous ressemble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gastronomie française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année record pour les apprentis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Sport-études : spécialité esport, pour devenir un gamer professionnel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L'art et la guerre en France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E45E58-FC70-450D-9997-E4C4C20EBEFE}"/>
              </a:ext>
            </a:extLst>
          </p:cNvPr>
          <p:cNvSpPr txBox="1"/>
          <p:nvPr/>
        </p:nvSpPr>
        <p:spPr>
          <a:xfrm>
            <a:off x="2032000" y="864138"/>
            <a:ext cx="9983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All French articles are available as PDFs on the website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139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3</cp:revision>
  <dcterms:created xsi:type="dcterms:W3CDTF">2024-11-04T20:41:27Z</dcterms:created>
  <dcterms:modified xsi:type="dcterms:W3CDTF">2024-11-06T12:55:31Z</dcterms:modified>
</cp:coreProperties>
</file>