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73C4B844-7281-400E-81BC-61BBA2449425}"/>
    <pc:docChg chg="modSld">
      <pc:chgData name="M.Riley" userId="78a0be85-9dd5-4106-bfe6-e8aba1ee4994" providerId="ADAL" clId="{73C4B844-7281-400E-81BC-61BBA2449425}" dt="2024-11-06T12:33:06.858" v="58"/>
      <pc:docMkLst>
        <pc:docMk/>
      </pc:docMkLst>
      <pc:sldChg chg="modSp">
        <pc:chgData name="M.Riley" userId="78a0be85-9dd5-4106-bfe6-e8aba1ee4994" providerId="ADAL" clId="{73C4B844-7281-400E-81BC-61BBA2449425}" dt="2024-11-06T12:33:06.858" v="58"/>
        <pc:sldMkLst>
          <pc:docMk/>
          <pc:sldMk cId="414197858" sldId="256"/>
        </pc:sldMkLst>
        <pc:spChg chg="mod">
          <ac:chgData name="M.Riley" userId="78a0be85-9dd5-4106-bfe6-e8aba1ee4994" providerId="ADAL" clId="{73C4B844-7281-400E-81BC-61BBA2449425}" dt="2024-11-06T12:30:57.858" v="4" actId="20577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73C4B844-7281-400E-81BC-61BBA2449425}" dt="2024-11-06T12:33:06.858" v="58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ACA426D1-B3D6-41DF-8698-C1CEEE8DE7DC}"/>
    <pc:docChg chg="custSel modSld">
      <pc:chgData name="M.Riley" userId="78a0be85-9dd5-4106-bfe6-e8aba1ee4994" providerId="ADAL" clId="{ACA426D1-B3D6-41DF-8698-C1CEEE8DE7DC}" dt="2024-11-06T12:27:04.609" v="111" actId="113"/>
      <pc:docMkLst>
        <pc:docMk/>
      </pc:docMkLst>
      <pc:sldChg chg="modSp">
        <pc:chgData name="M.Riley" userId="78a0be85-9dd5-4106-bfe6-e8aba1ee4994" providerId="ADAL" clId="{ACA426D1-B3D6-41DF-8698-C1CEEE8DE7DC}" dt="2024-11-06T12:27:04.609" v="111" actId="113"/>
        <pc:sldMkLst>
          <pc:docMk/>
          <pc:sldMk cId="414197858" sldId="256"/>
        </pc:sldMkLst>
        <pc:spChg chg="mod">
          <ac:chgData name="M.Riley" userId="78a0be85-9dd5-4106-bfe6-e8aba1ee4994" providerId="ADAL" clId="{ACA426D1-B3D6-41DF-8698-C1CEEE8DE7DC}" dt="2024-11-06T12:24:32.159" v="13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ACA426D1-B3D6-41DF-8698-C1CEEE8DE7DC}" dt="2024-11-06T12:27:04.609" v="111" actId="113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06/11/2024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culture/article/20240814-alien-romulus-review-this-clever-gripping-and-sometimes-awe-inspiring-chiller-is-the-best-alien-film-in-decade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52090" y="440401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438491" y="405864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Film Studies 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57232"/>
              </p:ext>
            </p:extLst>
          </p:nvPr>
        </p:nvGraphicFramePr>
        <p:xfrm>
          <a:off x="2032000" y="1346389"/>
          <a:ext cx="9814104" cy="2086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44056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Hollywood films in The Studio Era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(Stafford, Media Magazine, 17)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Available as a PDF on the website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Auteur directors Doing it Their Own Way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(Metz, Media Magazine, 17)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Available as a PDF on the website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351044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Documenting the Amy Winehouse Story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(Barnard , Media Magazine, 23)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Available as a PDF on the website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u="sng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Alien: Romulus review: This 'clever, gripping and sometimes awe-inspiring' chiller is the best Alien film in decades - BBC Culture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26208215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128</Words>
  <Application>Microsoft Office PowerPoint</Application>
  <PresentationFormat>Widescreen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1</cp:revision>
  <dcterms:created xsi:type="dcterms:W3CDTF">2024-11-04T20:41:27Z</dcterms:created>
  <dcterms:modified xsi:type="dcterms:W3CDTF">2024-11-06T12:33:08Z</dcterms:modified>
</cp:coreProperties>
</file>