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3350A7AA-2857-4A2B-B66F-988B47A37AA9}"/>
    <pc:docChg chg="modSld">
      <pc:chgData name="M.Riley" userId="78a0be85-9dd5-4106-bfe6-e8aba1ee4994" providerId="ADAL" clId="{3350A7AA-2857-4A2B-B66F-988B47A37AA9}" dt="2024-11-06T10:26:17.672" v="17" actId="1076"/>
      <pc:docMkLst>
        <pc:docMk/>
      </pc:docMkLst>
      <pc:sldChg chg="modSp">
        <pc:chgData name="M.Riley" userId="78a0be85-9dd5-4106-bfe6-e8aba1ee4994" providerId="ADAL" clId="{3350A7AA-2857-4A2B-B66F-988B47A37AA9}" dt="2024-11-06T10:26:17.672" v="17" actId="1076"/>
        <pc:sldMkLst>
          <pc:docMk/>
          <pc:sldMk cId="414197858" sldId="256"/>
        </pc:sldMkLst>
        <pc:spChg chg="mod">
          <ac:chgData name="M.Riley" userId="78a0be85-9dd5-4106-bfe6-e8aba1ee4994" providerId="ADAL" clId="{3350A7AA-2857-4A2B-B66F-988B47A37AA9}" dt="2024-11-06T10:24:20.855" v="6" actId="20577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3350A7AA-2857-4A2B-B66F-988B47A37AA9}" dt="2024-11-06T10:26:17.672" v="17" actId="1076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3350A7AA-2857-4A2B-B66F-988B47A37AA9}" dt="2024-11-06T10:26:12.181" v="16" actId="216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811E1947-7B9D-4C12-9136-4D16D627A2B4}"/>
    <pc:docChg chg="modSld">
      <pc:chgData name="M.Riley" userId="78a0be85-9dd5-4106-bfe6-e8aba1ee4994" providerId="ADAL" clId="{811E1947-7B9D-4C12-9136-4D16D627A2B4}" dt="2024-11-06T10:19:38.656" v="234" actId="1076"/>
      <pc:docMkLst>
        <pc:docMk/>
      </pc:docMkLst>
      <pc:sldChg chg="modSp">
        <pc:chgData name="M.Riley" userId="78a0be85-9dd5-4106-bfe6-e8aba1ee4994" providerId="ADAL" clId="{811E1947-7B9D-4C12-9136-4D16D627A2B4}" dt="2024-11-06T10:19:38.656" v="234" actId="1076"/>
        <pc:sldMkLst>
          <pc:docMk/>
          <pc:sldMk cId="414197858" sldId="256"/>
        </pc:sldMkLst>
        <pc:spChg chg="mod">
          <ac:chgData name="M.Riley" userId="78a0be85-9dd5-4106-bfe6-e8aba1ee4994" providerId="ADAL" clId="{811E1947-7B9D-4C12-9136-4D16D627A2B4}" dt="2024-11-06T10:16:32.489" v="9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811E1947-7B9D-4C12-9136-4D16D627A2B4}" dt="2024-11-06T10:19:38.656" v="234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31CF664D-35ED-428A-87DA-898F6BA414E1}"/>
    <pc:docChg chg="modSld">
      <pc:chgData name="M.Riley" userId="78a0be85-9dd5-4106-bfe6-e8aba1ee4994" providerId="ADAL" clId="{31CF664D-35ED-428A-87DA-898F6BA414E1}" dt="2024-11-06T10:22:47.251" v="18" actId="403"/>
      <pc:docMkLst>
        <pc:docMk/>
      </pc:docMkLst>
      <pc:sldChg chg="modSp">
        <pc:chgData name="M.Riley" userId="78a0be85-9dd5-4106-bfe6-e8aba1ee4994" providerId="ADAL" clId="{31CF664D-35ED-428A-87DA-898F6BA414E1}" dt="2024-11-06T10:22:47.251" v="18" actId="403"/>
        <pc:sldMkLst>
          <pc:docMk/>
          <pc:sldMk cId="414197858" sldId="256"/>
        </pc:sldMkLst>
        <pc:spChg chg="mod">
          <ac:chgData name="M.Riley" userId="78a0be85-9dd5-4106-bfe6-e8aba1ee4994" providerId="ADAL" clId="{31CF664D-35ED-428A-87DA-898F6BA414E1}" dt="2024-11-06T10:22:33.083" v="14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31CF664D-35ED-428A-87DA-898F6BA414E1}" dt="2024-11-06T10:22:47.251" v="18" actId="40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tionalgeographic.com/travel/article/why-travel-should-be-considered-an-essential-human-activity" TargetMode="External"/><Relationship Id="rId3" Type="http://schemas.openxmlformats.org/officeDocument/2006/relationships/hyperlink" Target="https://www.mythosmagazine.com/all-works/how-women-are-portrayed-in-greek-myth" TargetMode="External"/><Relationship Id="rId7" Type="http://schemas.openxmlformats.org/officeDocument/2006/relationships/hyperlink" Target="https://www.lonelyplanet.com/articles/dia-de-los-muertos-what-to-kno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br.org/2021/10/the-psychology-behind-why-we-love-or-hate-horror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booktrust.org.uk/news-and-features/features/2024/june/why-dark-gothic-stories-are-good-for-children/" TargetMode="External"/><Relationship Id="rId10" Type="http://schemas.openxmlformats.org/officeDocument/2006/relationships/hyperlink" Target="https://www.theguardian.com/books/2021/dec/28/a-christmas-carol-is-not-cosy-and-its-angry-message-should-still-haunt-us" TargetMode="External"/><Relationship Id="rId4" Type="http://schemas.openxmlformats.org/officeDocument/2006/relationships/hyperlink" Target="https://www.history.com/topics/ancient-greece/greek-mythology" TargetMode="External"/><Relationship Id="rId9" Type="http://schemas.openxmlformats.org/officeDocument/2006/relationships/hyperlink" Target="https://www.theguardian.com/commentisfree/2024/sep/20/too-many-candid-social-media-videos-are-obviously-agonisingly-fake-so-why-are-viewers-laugh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900828" y="37918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English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78037"/>
              </p:ext>
            </p:extLst>
          </p:nvPr>
        </p:nvGraphicFramePr>
        <p:xfrm>
          <a:off x="1965789" y="1161901"/>
          <a:ext cx="9814104" cy="37779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Mother, Damsel, Monster—How Women Are Portrayed in Greek Myth — mythos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Greek Mythology: Gods, Goddesses &amp; Legends | HISTORY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Why dark, Gothic stories are good for children | BookTrust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200" b="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The Psychology Behind Why We Love (or Hate) Horror (hbr.org)</a:t>
                      </a:r>
                      <a:r>
                        <a:rPr lang="en-GB" sz="1200" b="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en-GB" sz="1200" b="1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Día de los Muertos: how to celebrate Mexico’s Day of the Dead - Lonely Planet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Why travel should be considered an essential human activity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Too many ‘candid’ social media videos are obviously, agonisingly fake. So why are viewers laughing? | Rebecca Shaw | The Guardian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0"/>
                        </a:rPr>
                        <a:t>A Christmas Carol is not cosy, and its angry message should still haunt us | Charles Dickens | The Guardian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245723" y="5696099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2024-11-06T10:26:19Z</dcterms:modified>
</cp:coreProperties>
</file>