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838BB80F-CC20-4D89-AEB1-6ADADF78DEA2}"/>
    <pc:docChg chg="modSld">
      <pc:chgData name="M.Riley" userId="78a0be85-9dd5-4106-bfe6-e8aba1ee4994" providerId="ADAL" clId="{838BB80F-CC20-4D89-AEB1-6ADADF78DEA2}" dt="2024-11-06T10:29:22.008" v="109" actId="14100"/>
      <pc:docMkLst>
        <pc:docMk/>
      </pc:docMkLst>
      <pc:sldChg chg="modSp">
        <pc:chgData name="M.Riley" userId="78a0be85-9dd5-4106-bfe6-e8aba1ee4994" providerId="ADAL" clId="{838BB80F-CC20-4D89-AEB1-6ADADF78DEA2}" dt="2024-11-06T10:29:22.008" v="109" actId="14100"/>
        <pc:sldMkLst>
          <pc:docMk/>
          <pc:sldMk cId="414197858" sldId="256"/>
        </pc:sldMkLst>
        <pc:spChg chg="mod">
          <ac:chgData name="M.Riley" userId="78a0be85-9dd5-4106-bfe6-e8aba1ee4994" providerId="ADAL" clId="{838BB80F-CC20-4D89-AEB1-6ADADF78DEA2}" dt="2024-11-06T10:29:22.008" v="109" actId="14100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838BB80F-CC20-4D89-AEB1-6ADADF78DEA2}" dt="2024-11-06T10:28:57.191" v="59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3350A7AA-2857-4A2B-B66F-988B47A37AA9}"/>
    <pc:docChg chg="modSld">
      <pc:chgData name="M.Riley" userId="78a0be85-9dd5-4106-bfe6-e8aba1ee4994" providerId="ADAL" clId="{3350A7AA-2857-4A2B-B66F-988B47A37AA9}" dt="2024-11-06T10:26:17.672" v="17" actId="1076"/>
      <pc:docMkLst>
        <pc:docMk/>
      </pc:docMkLst>
      <pc:sldChg chg="modSp">
        <pc:chgData name="M.Riley" userId="78a0be85-9dd5-4106-bfe6-e8aba1ee4994" providerId="ADAL" clId="{3350A7AA-2857-4A2B-B66F-988B47A37AA9}" dt="2024-11-06T10:26:17.672" v="17" actId="1076"/>
        <pc:sldMkLst>
          <pc:docMk/>
          <pc:sldMk cId="414197858" sldId="256"/>
        </pc:sldMkLst>
        <pc:spChg chg="mod">
          <ac:chgData name="M.Riley" userId="78a0be85-9dd5-4106-bfe6-e8aba1ee4994" providerId="ADAL" clId="{3350A7AA-2857-4A2B-B66F-988B47A37AA9}" dt="2024-11-06T10:24:20.855" v="6" actId="20577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3350A7AA-2857-4A2B-B66F-988B47A37AA9}" dt="2024-11-06T10:26:17.672" v="17" actId="1076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3350A7AA-2857-4A2B-B66F-988B47A37AA9}" dt="2024-11-06T10:26:12.181" v="16" actId="216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811E1947-7B9D-4C12-9136-4D16D627A2B4}"/>
    <pc:docChg chg="modSld">
      <pc:chgData name="M.Riley" userId="78a0be85-9dd5-4106-bfe6-e8aba1ee4994" providerId="ADAL" clId="{811E1947-7B9D-4C12-9136-4D16D627A2B4}" dt="2024-11-06T10:19:38.656" v="234" actId="1076"/>
      <pc:docMkLst>
        <pc:docMk/>
      </pc:docMkLst>
      <pc:sldChg chg="modSp">
        <pc:chgData name="M.Riley" userId="78a0be85-9dd5-4106-bfe6-e8aba1ee4994" providerId="ADAL" clId="{811E1947-7B9D-4C12-9136-4D16D627A2B4}" dt="2024-11-06T10:19:38.656" v="234" actId="1076"/>
        <pc:sldMkLst>
          <pc:docMk/>
          <pc:sldMk cId="414197858" sldId="256"/>
        </pc:sldMkLst>
        <pc:spChg chg="mod">
          <ac:chgData name="M.Riley" userId="78a0be85-9dd5-4106-bfe6-e8aba1ee4994" providerId="ADAL" clId="{811E1947-7B9D-4C12-9136-4D16D627A2B4}" dt="2024-11-06T10:16:32.489" v="9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811E1947-7B9D-4C12-9136-4D16D627A2B4}" dt="2024-11-06T10:19:38.656" v="234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31CF664D-35ED-428A-87DA-898F6BA414E1}"/>
    <pc:docChg chg="modSld">
      <pc:chgData name="M.Riley" userId="78a0be85-9dd5-4106-bfe6-e8aba1ee4994" providerId="ADAL" clId="{31CF664D-35ED-428A-87DA-898F6BA414E1}" dt="2024-11-06T10:22:47.251" v="18" actId="403"/>
      <pc:docMkLst>
        <pc:docMk/>
      </pc:docMkLst>
      <pc:sldChg chg="modSp">
        <pc:chgData name="M.Riley" userId="78a0be85-9dd5-4106-bfe6-e8aba1ee4994" providerId="ADAL" clId="{31CF664D-35ED-428A-87DA-898F6BA414E1}" dt="2024-11-06T10:22:47.251" v="18" actId="403"/>
        <pc:sldMkLst>
          <pc:docMk/>
          <pc:sldMk cId="414197858" sldId="256"/>
        </pc:sldMkLst>
        <pc:spChg chg="mod">
          <ac:chgData name="M.Riley" userId="78a0be85-9dd5-4106-bfe6-e8aba1ee4994" providerId="ADAL" clId="{31CF664D-35ED-428A-87DA-898F6BA414E1}" dt="2024-11-06T10:22:33.083" v="14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31CF664D-35ED-428A-87DA-898F6BA414E1}" dt="2024-11-06T10:22:47.251" v="18" actId="40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unist.red/all-my-sons-business-betrayal-and-the-bleak-reality-of-capitalism/" TargetMode="External"/><Relationship Id="rId3" Type="http://schemas.openxmlformats.org/officeDocument/2006/relationships/hyperlink" Target="https://www.theparisreview.org/blog/2021/01/11/why-do-we-keep-reading-the-great-gatsby/" TargetMode="External"/><Relationship Id="rId7" Type="http://schemas.openxmlformats.org/officeDocument/2006/relationships/hyperlink" Target="https://www.nytimes.com/2020/12/30/books/great-gatsby-fitzgerald-copyright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vulture.com/2013/05/schulz-on-the-great-gatsby.html" TargetMode="External"/><Relationship Id="rId5" Type="http://schemas.openxmlformats.org/officeDocument/2006/relationships/hyperlink" Target="https://www.theguardian.com/stage/2019/apr/23/all-my-sons-review-old-vic-london-sally-field-bill-pullman-jenna-coleman" TargetMode="External"/><Relationship Id="rId4" Type="http://schemas.openxmlformats.org/officeDocument/2006/relationships/hyperlink" Target="https://www.bbc.com/culture/article/20210209-the-worlds-most-misunderstood-novel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2132745" y="405864"/>
            <a:ext cx="11260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English Language and Literature (A-Level)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15528"/>
              </p:ext>
            </p:extLst>
          </p:nvPr>
        </p:nvGraphicFramePr>
        <p:xfrm>
          <a:off x="1965789" y="1548639"/>
          <a:ext cx="9814105" cy="37709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5403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2723640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2782531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  <a:gridCol w="2782531">
                  <a:extLst>
                    <a:ext uri="{9D8B030D-6E8A-4147-A177-3AD203B41FA5}">
                      <a16:colId xmlns:a16="http://schemas.microsoft.com/office/drawing/2014/main" val="9442408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The Paris Review - Why Do We Keep Reading ‘The Great Gatsby’?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The world's most misunderstood novel - BBC Culture</a:t>
                      </a: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(The Great Gatsby)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All My Sons review – Sally Field and Bill Pullman deliver a Miller for our times | Theatre | The Guardian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5720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Schulz: Why I Despise The Great Gatsby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Nearly a Century Later, We’re Still Reading — and Changing Our Minds About — Gatsby - The New York Times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All My Sons: business, betrayal, and the bleak reality of capitalism | The Communist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245723" y="5696099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2024-11-06T10:29:24Z</dcterms:modified>
</cp:coreProperties>
</file>