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Riley" userId="78a0be85-9dd5-4106-bfe6-e8aba1ee4994" providerId="ADAL" clId="{5CD4848B-6B63-4844-BFED-A76561CEA950}"/>
    <pc:docChg chg="undo custSel addSld modSld">
      <pc:chgData name="M.Riley" userId="78a0be85-9dd5-4106-bfe6-e8aba1ee4994" providerId="ADAL" clId="{5CD4848B-6B63-4844-BFED-A76561CEA950}" dt="2024-11-04T20:50:58.541" v="348" actId="1076"/>
      <pc:docMkLst>
        <pc:docMk/>
      </pc:docMkLst>
      <pc:sldChg chg="addSp delSp modSp add">
        <pc:chgData name="M.Riley" userId="78a0be85-9dd5-4106-bfe6-e8aba1ee4994" providerId="ADAL" clId="{5CD4848B-6B63-4844-BFED-A76561CEA950}" dt="2024-11-04T20:50:58.541" v="348" actId="1076"/>
        <pc:sldMkLst>
          <pc:docMk/>
          <pc:sldMk cId="414197858" sldId="256"/>
        </pc:sldMkLst>
        <pc:spChg chg="del">
          <ac:chgData name="M.Riley" userId="78a0be85-9dd5-4106-bfe6-e8aba1ee4994" providerId="ADAL" clId="{5CD4848B-6B63-4844-BFED-A76561CEA950}" dt="2024-11-04T20:41:31.363" v="1" actId="478"/>
          <ac:spMkLst>
            <pc:docMk/>
            <pc:sldMk cId="414197858" sldId="256"/>
            <ac:spMk id="2" creationId="{9757B1C6-25BB-4420-801B-B936A14E7598}"/>
          </ac:spMkLst>
        </pc:spChg>
        <pc:spChg chg="del">
          <ac:chgData name="M.Riley" userId="78a0be85-9dd5-4106-bfe6-e8aba1ee4994" providerId="ADAL" clId="{5CD4848B-6B63-4844-BFED-A76561CEA950}" dt="2024-11-04T20:41:31.994" v="2" actId="478"/>
          <ac:spMkLst>
            <pc:docMk/>
            <pc:sldMk cId="414197858" sldId="256"/>
            <ac:spMk id="3" creationId="{E19C3306-3D62-461E-8620-02A4EB2E27FB}"/>
          </ac:spMkLst>
        </pc:spChg>
        <pc:spChg chg="add mod">
          <ac:chgData name="M.Riley" userId="78a0be85-9dd5-4106-bfe6-e8aba1ee4994" providerId="ADAL" clId="{5CD4848B-6B63-4844-BFED-A76561CEA950}" dt="2024-11-04T20:50:58.541" v="348" actId="1076"/>
          <ac:spMkLst>
            <pc:docMk/>
            <pc:sldMk cId="414197858" sldId="256"/>
            <ac:spMk id="5" creationId="{E822A602-7DFB-4D70-8E82-FEBBF36CA326}"/>
          </ac:spMkLst>
        </pc:spChg>
        <pc:spChg chg="add mod ord">
          <ac:chgData name="M.Riley" userId="78a0be85-9dd5-4106-bfe6-e8aba1ee4994" providerId="ADAL" clId="{5CD4848B-6B63-4844-BFED-A76561CEA950}" dt="2024-11-04T20:43:45.814" v="60" actId="208"/>
          <ac:spMkLst>
            <pc:docMk/>
            <pc:sldMk cId="414197858" sldId="256"/>
            <ac:spMk id="6" creationId="{91A11311-FBC3-4A86-8FFB-2A7FB7F17B74}"/>
          </ac:spMkLst>
        </pc:spChg>
        <pc:spChg chg="add mod">
          <ac:chgData name="M.Riley" userId="78a0be85-9dd5-4106-bfe6-e8aba1ee4994" providerId="ADAL" clId="{5CD4848B-6B63-4844-BFED-A76561CEA950}" dt="2024-11-04T20:50:48.690" v="332" actId="1076"/>
          <ac:spMkLst>
            <pc:docMk/>
            <pc:sldMk cId="414197858" sldId="256"/>
            <ac:spMk id="8" creationId="{C502711B-1F5C-423D-A4EE-A3395D48008A}"/>
          </ac:spMkLst>
        </pc:spChg>
        <pc:graphicFrameChg chg="add mod modGraphic">
          <ac:chgData name="M.Riley" userId="78a0be85-9dd5-4106-bfe6-e8aba1ee4994" providerId="ADAL" clId="{5CD4848B-6B63-4844-BFED-A76561CEA950}" dt="2024-11-04T20:50:44.455" v="331" actId="255"/>
          <ac:graphicFrameMkLst>
            <pc:docMk/>
            <pc:sldMk cId="414197858" sldId="256"/>
            <ac:graphicFrameMk id="7" creationId="{B86F57C8-988B-4801-BFE6-DB4689C04F07}"/>
          </ac:graphicFrameMkLst>
        </pc:graphicFrameChg>
        <pc:picChg chg="add mod">
          <ac:chgData name="M.Riley" userId="78a0be85-9dd5-4106-bfe6-e8aba1ee4994" providerId="ADAL" clId="{5CD4848B-6B63-4844-BFED-A76561CEA950}" dt="2024-11-04T20:44:27.970" v="65" actId="1076"/>
          <ac:picMkLst>
            <pc:docMk/>
            <pc:sldMk cId="414197858" sldId="256"/>
            <ac:picMk id="4" creationId="{61E2F841-513A-42D8-A984-EC9E9A53031C}"/>
          </ac:picMkLst>
        </pc:picChg>
        <pc:picChg chg="add mod">
          <ac:chgData name="M.Riley" userId="78a0be85-9dd5-4106-bfe6-e8aba1ee4994" providerId="ADAL" clId="{5CD4848B-6B63-4844-BFED-A76561CEA950}" dt="2024-11-04T20:44:26.452" v="64" actId="1076"/>
          <ac:picMkLst>
            <pc:docMk/>
            <pc:sldMk cId="414197858" sldId="256"/>
            <ac:picMk id="1026" creationId="{DED6AB18-E111-4610-9BCD-CA3FA579F155}"/>
          </ac:picMkLst>
        </pc:picChg>
      </pc:sldChg>
    </pc:docChg>
  </pc:docChgLst>
  <pc:docChgLst>
    <pc:chgData name="M.Riley" userId="78a0be85-9dd5-4106-bfe6-e8aba1ee4994" providerId="ADAL" clId="{838BB80F-CC20-4D89-AEB1-6ADADF78DEA2}"/>
    <pc:docChg chg="modSld">
      <pc:chgData name="M.Riley" userId="78a0be85-9dd5-4106-bfe6-e8aba1ee4994" providerId="ADAL" clId="{838BB80F-CC20-4D89-AEB1-6ADADF78DEA2}" dt="2024-11-06T10:29:22.008" v="109" actId="14100"/>
      <pc:docMkLst>
        <pc:docMk/>
      </pc:docMkLst>
      <pc:sldChg chg="modSp">
        <pc:chgData name="M.Riley" userId="78a0be85-9dd5-4106-bfe6-e8aba1ee4994" providerId="ADAL" clId="{838BB80F-CC20-4D89-AEB1-6ADADF78DEA2}" dt="2024-11-06T10:29:22.008" v="109" actId="14100"/>
        <pc:sldMkLst>
          <pc:docMk/>
          <pc:sldMk cId="414197858" sldId="256"/>
        </pc:sldMkLst>
        <pc:spChg chg="mod">
          <ac:chgData name="M.Riley" userId="78a0be85-9dd5-4106-bfe6-e8aba1ee4994" providerId="ADAL" clId="{838BB80F-CC20-4D89-AEB1-6ADADF78DEA2}" dt="2024-11-06T10:29:22.008" v="109" actId="14100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838BB80F-CC20-4D89-AEB1-6ADADF78DEA2}" dt="2024-11-06T10:28:57.191" v="59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  <pc:docChgLst>
    <pc:chgData name="M.Riley" userId="78a0be85-9dd5-4106-bfe6-e8aba1ee4994" providerId="ADAL" clId="{3350A7AA-2857-4A2B-B66F-988B47A37AA9}"/>
    <pc:docChg chg="modSld">
      <pc:chgData name="M.Riley" userId="78a0be85-9dd5-4106-bfe6-e8aba1ee4994" providerId="ADAL" clId="{3350A7AA-2857-4A2B-B66F-988B47A37AA9}" dt="2024-11-06T10:26:17.672" v="17" actId="1076"/>
      <pc:docMkLst>
        <pc:docMk/>
      </pc:docMkLst>
      <pc:sldChg chg="modSp">
        <pc:chgData name="M.Riley" userId="78a0be85-9dd5-4106-bfe6-e8aba1ee4994" providerId="ADAL" clId="{3350A7AA-2857-4A2B-B66F-988B47A37AA9}" dt="2024-11-06T10:26:17.672" v="17" actId="1076"/>
        <pc:sldMkLst>
          <pc:docMk/>
          <pc:sldMk cId="414197858" sldId="256"/>
        </pc:sldMkLst>
        <pc:spChg chg="mod">
          <ac:chgData name="M.Riley" userId="78a0be85-9dd5-4106-bfe6-e8aba1ee4994" providerId="ADAL" clId="{3350A7AA-2857-4A2B-B66F-988B47A37AA9}" dt="2024-11-06T10:24:20.855" v="6" actId="20577"/>
          <ac:spMkLst>
            <pc:docMk/>
            <pc:sldMk cId="414197858" sldId="256"/>
            <ac:spMk id="5" creationId="{E822A602-7DFB-4D70-8E82-FEBBF36CA326}"/>
          </ac:spMkLst>
        </pc:spChg>
        <pc:spChg chg="mod">
          <ac:chgData name="M.Riley" userId="78a0be85-9dd5-4106-bfe6-e8aba1ee4994" providerId="ADAL" clId="{3350A7AA-2857-4A2B-B66F-988B47A37AA9}" dt="2024-11-06T10:26:17.672" v="17" actId="1076"/>
          <ac:spMkLst>
            <pc:docMk/>
            <pc:sldMk cId="414197858" sldId="256"/>
            <ac:spMk id="8" creationId="{C502711B-1F5C-423D-A4EE-A3395D48008A}"/>
          </ac:spMkLst>
        </pc:spChg>
        <pc:graphicFrameChg chg="mod modGraphic">
          <ac:chgData name="M.Riley" userId="78a0be85-9dd5-4106-bfe6-e8aba1ee4994" providerId="ADAL" clId="{3350A7AA-2857-4A2B-B66F-988B47A37AA9}" dt="2024-11-06T10:26:12.181" v="16" actId="2164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  <pc:docChgLst>
    <pc:chgData name="M.Riley" userId="78a0be85-9dd5-4106-bfe6-e8aba1ee4994" providerId="ADAL" clId="{811E1947-7B9D-4C12-9136-4D16D627A2B4}"/>
    <pc:docChg chg="modSld">
      <pc:chgData name="M.Riley" userId="78a0be85-9dd5-4106-bfe6-e8aba1ee4994" providerId="ADAL" clId="{811E1947-7B9D-4C12-9136-4D16D627A2B4}" dt="2024-11-06T10:19:38.656" v="234" actId="1076"/>
      <pc:docMkLst>
        <pc:docMk/>
      </pc:docMkLst>
      <pc:sldChg chg="modSp">
        <pc:chgData name="M.Riley" userId="78a0be85-9dd5-4106-bfe6-e8aba1ee4994" providerId="ADAL" clId="{811E1947-7B9D-4C12-9136-4D16D627A2B4}" dt="2024-11-06T10:19:38.656" v="234" actId="1076"/>
        <pc:sldMkLst>
          <pc:docMk/>
          <pc:sldMk cId="414197858" sldId="256"/>
        </pc:sldMkLst>
        <pc:spChg chg="mod">
          <ac:chgData name="M.Riley" userId="78a0be85-9dd5-4106-bfe6-e8aba1ee4994" providerId="ADAL" clId="{811E1947-7B9D-4C12-9136-4D16D627A2B4}" dt="2024-11-06T10:16:32.489" v="9" actId="1076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811E1947-7B9D-4C12-9136-4D16D627A2B4}" dt="2024-11-06T10:19:38.656" v="234" actId="1076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  <pc:docChgLst>
    <pc:chgData name="M.Riley" userId="78a0be85-9dd5-4106-bfe6-e8aba1ee4994" providerId="ADAL" clId="{31CF664D-35ED-428A-87DA-898F6BA414E1}"/>
    <pc:docChg chg="modSld">
      <pc:chgData name="M.Riley" userId="78a0be85-9dd5-4106-bfe6-e8aba1ee4994" providerId="ADAL" clId="{31CF664D-35ED-428A-87DA-898F6BA414E1}" dt="2024-11-06T10:22:47.251" v="18" actId="403"/>
      <pc:docMkLst>
        <pc:docMk/>
      </pc:docMkLst>
      <pc:sldChg chg="modSp">
        <pc:chgData name="M.Riley" userId="78a0be85-9dd5-4106-bfe6-e8aba1ee4994" providerId="ADAL" clId="{31CF664D-35ED-428A-87DA-898F6BA414E1}" dt="2024-11-06T10:22:47.251" v="18" actId="403"/>
        <pc:sldMkLst>
          <pc:docMk/>
          <pc:sldMk cId="414197858" sldId="256"/>
        </pc:sldMkLst>
        <pc:spChg chg="mod">
          <ac:chgData name="M.Riley" userId="78a0be85-9dd5-4106-bfe6-e8aba1ee4994" providerId="ADAL" clId="{31CF664D-35ED-428A-87DA-898F6BA414E1}" dt="2024-11-06T10:22:33.083" v="14" actId="20577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31CF664D-35ED-428A-87DA-898F6BA414E1}" dt="2024-11-06T10:22:47.251" v="18" actId="403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D09-35C4-4A38-9A51-4F868005F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F57F-0600-4C1A-AD26-39BE5007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9024-CD45-405E-B9FE-B126EC8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CB6C-C5D2-48DF-B939-4A60BC98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DEF-D896-485F-9BDF-94FF8E92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735-1F4C-4834-9839-2B8C9C1E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B8B7-4557-4ABE-ADC3-2229868DC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3051-AD93-4D7C-A197-3E8B70E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389-6EAD-4733-9169-157E4B3E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8234-80DE-4FF5-8C40-2435D0D0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03B2-CFEC-4D7C-BEF1-3AF6E7F9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F49B-3F18-4D2F-A30A-CCE73BE9E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E968-E181-496A-B784-DDBA4E23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29BAE-D09C-4D99-899C-A693235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A0B0-2F8C-475A-AFB9-218135B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842C-0354-4541-B5C7-909B1FE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8C56-A3E2-4085-B11E-E0E1E3AC1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524D-8C58-4222-BE7F-450D6806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01637-1525-499C-A53C-1389BFF2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A44C-0E5D-4EFD-84A5-8122C591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B63-8E43-4B8F-9FEB-40D20211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4EC7-A364-4389-BA34-579E5E9A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A3B6-4A17-4ED2-9868-6DDE141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D0D-219A-40A1-86A7-DA2F8276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32279-C8CF-4362-A9B0-79E8C1A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05F4-DA33-4EFF-BDF8-5B7B6B6C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3BB-E103-4F1F-8F75-A720F14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7A27-6F47-4A77-995C-138A5410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740-2C61-470A-8450-8BD7D596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42809-A640-43AB-8854-62A091A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6DB77-1CED-4C7C-BC0A-77E9744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F0FF-CED1-4F4E-9D3A-45811204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B73FD-B008-4A5A-AB79-396A049D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5E1-850A-4002-B5E7-2CAEF079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7988-855A-4FF3-8F3E-C8D3D7B7A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FD33-8A92-437B-87B6-907A77985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FCA9-6E8E-414B-A5E4-4ACAB37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7404-4A9F-4798-8AFF-E322C4F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20681-F11E-4A00-96DB-A3B04C3E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3BAE-E215-471D-A6CA-B2A7B129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E94D-832C-4B39-A032-643806F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CD93F-6769-407E-B513-9E5F235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8F000-2A48-41E6-AC16-C99484A7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BDC8-02E2-4530-A6FA-77501AF9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E716-622C-45CB-BDD3-2B65625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45C-01B2-4453-97A9-1E79BD3C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A843-2F66-4721-8F3E-F658549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2F1C-69AC-44C8-BBBB-1F6F2F5C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F95-8F6C-4CF1-BA5C-D652D04F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1C61-4D70-4CA4-B405-43741019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C785-EB3B-45F5-8CE9-076B9C7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AB8-58B7-4265-96B0-60040538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C99F-644D-44B0-AE23-DA7AF57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259-B6B2-4430-A007-6E4B3F40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A5E6-9406-4644-BBB6-688ECB40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44BC-4454-40FA-A29F-23EE4EFF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96D-7CE2-4797-82A3-630F8582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58A6-C1D4-4651-82E4-566A27D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681-481D-43A1-8B87-186A34D8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AF2D-403C-498A-A8FB-4294464A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31F-1872-4E68-B957-E00F59231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7AB4-FABE-48B4-9495-B33476AC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8BE7F-8F65-410E-80F7-0E256129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unist.red/all-my-sons-business-betrayal-and-the-bleak-reality-of-capitalism/" TargetMode="External"/><Relationship Id="rId3" Type="http://schemas.openxmlformats.org/officeDocument/2006/relationships/hyperlink" Target="https://www.theparisreview.org/blog/2021/01/11/why-do-we-keep-reading-the-great-gatsby/" TargetMode="External"/><Relationship Id="rId7" Type="http://schemas.openxmlformats.org/officeDocument/2006/relationships/hyperlink" Target="https://www.nytimes.com/2020/12/30/books/great-gatsby-fitzgerald-copyright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vulture.com/2013/05/schulz-on-the-great-gatsby.html" TargetMode="External"/><Relationship Id="rId5" Type="http://schemas.openxmlformats.org/officeDocument/2006/relationships/hyperlink" Target="https://www.theguardian.com/stage/2019/apr/23/all-my-sons-review-old-vic-london-sally-field-bill-pullman-jenna-coleman" TargetMode="External"/><Relationship Id="rId4" Type="http://schemas.openxmlformats.org/officeDocument/2006/relationships/hyperlink" Target="https://www.bbc.com/culture/article/20210209-the-worlds-most-misunderstood-novel" TargetMode="Externa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11311-FBC3-4A86-8FFB-2A7FB7F17B74}"/>
              </a:ext>
            </a:extLst>
          </p:cNvPr>
          <p:cNvSpPr/>
          <p:nvPr/>
        </p:nvSpPr>
        <p:spPr>
          <a:xfrm>
            <a:off x="1952090" y="440401"/>
            <a:ext cx="10239910" cy="638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2F841-513A-42D8-A984-EC9E9A530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744" y="2048698"/>
            <a:ext cx="1571090" cy="21785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2A602-7DFB-4D70-8E82-FEBBF36CA326}"/>
              </a:ext>
            </a:extLst>
          </p:cNvPr>
          <p:cNvSpPr txBox="1"/>
          <p:nvPr/>
        </p:nvSpPr>
        <p:spPr>
          <a:xfrm>
            <a:off x="2132745" y="405864"/>
            <a:ext cx="112604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English Language and Literature (A-Level)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F57C8-988B-4801-BFE6-DB4689C04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915528"/>
              </p:ext>
            </p:extLst>
          </p:nvPr>
        </p:nvGraphicFramePr>
        <p:xfrm>
          <a:off x="1965789" y="1548639"/>
          <a:ext cx="9814105" cy="37709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5403">
                  <a:extLst>
                    <a:ext uri="{9D8B030D-6E8A-4147-A177-3AD203B41FA5}">
                      <a16:colId xmlns:a16="http://schemas.microsoft.com/office/drawing/2014/main" val="2487486202"/>
                    </a:ext>
                  </a:extLst>
                </a:gridCol>
                <a:gridCol w="2723640">
                  <a:extLst>
                    <a:ext uri="{9D8B030D-6E8A-4147-A177-3AD203B41FA5}">
                      <a16:colId xmlns:a16="http://schemas.microsoft.com/office/drawing/2014/main" val="4184226050"/>
                    </a:ext>
                  </a:extLst>
                </a:gridCol>
                <a:gridCol w="2782531">
                  <a:extLst>
                    <a:ext uri="{9D8B030D-6E8A-4147-A177-3AD203B41FA5}">
                      <a16:colId xmlns:a16="http://schemas.microsoft.com/office/drawing/2014/main" val="3549722059"/>
                    </a:ext>
                  </a:extLst>
                </a:gridCol>
                <a:gridCol w="2782531">
                  <a:extLst>
                    <a:ext uri="{9D8B030D-6E8A-4147-A177-3AD203B41FA5}">
                      <a16:colId xmlns:a16="http://schemas.microsoft.com/office/drawing/2014/main" val="9442408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Year 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6303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The Paris Review - Why Do We Keep Reading ‘The Great Gatsby’?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The world's most misunderstood novel - BBC Culture</a:t>
                      </a:r>
                      <a:r>
                        <a:rPr lang="en-GB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(The Great Gatsby)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All My Sons review – Sally Field and Bill Pullman deliver a Miller for our times | Theatre | The Guardian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8253551"/>
                  </a:ext>
                </a:extLst>
              </a:tr>
              <a:tr h="55720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Schulz: Why I Despise The Great Gatsby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Nearly a Century Later, We’re Still Reading — and Changing Our Minds About — Gatsby - The New York Times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All My Sons: business, betrayal, and the bleak reality of capitalism | The Communist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4420896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| LinkedIn">
            <a:extLst>
              <a:ext uri="{FF2B5EF4-FFF2-40B4-BE49-F238E27FC236}">
                <a16:creationId xmlns:a16="http://schemas.microsoft.com/office/drawing/2014/main" id="{DED6AB18-E111-4610-9BCD-CA3FA579F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02711B-1F5C-423D-A4EE-A3395D48008A}"/>
              </a:ext>
            </a:extLst>
          </p:cNvPr>
          <p:cNvSpPr txBox="1"/>
          <p:nvPr/>
        </p:nvSpPr>
        <p:spPr>
          <a:xfrm>
            <a:off x="245723" y="5696099"/>
            <a:ext cx="11700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“The more that you read, the more things you will know. The more that you will learn, the more places you’ll go” </a:t>
            </a:r>
            <a:r>
              <a:rPr lang="en-GB" sz="2800" b="1" i="1" dirty="0"/>
              <a:t>Dr Seuss</a:t>
            </a:r>
          </a:p>
        </p:txBody>
      </p:sp>
    </p:spTree>
    <p:extLst>
      <p:ext uri="{BB962C8B-B14F-4D97-AF65-F5344CB8AC3E}">
        <p14:creationId xmlns:p14="http://schemas.microsoft.com/office/powerpoint/2010/main" val="4141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M.Riley</cp:lastModifiedBy>
  <cp:revision>1</cp:revision>
  <dcterms:created xsi:type="dcterms:W3CDTF">2024-11-04T20:41:27Z</dcterms:created>
  <dcterms:modified xsi:type="dcterms:W3CDTF">2024-11-06T10:29:24Z</dcterms:modified>
</cp:coreProperties>
</file>