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026A2A76-05D1-41AF-A6BA-B32ADFD531A2}"/>
    <pc:docChg chg="modSld">
      <pc:chgData name="M.Riley" userId="78a0be85-9dd5-4106-bfe6-e8aba1ee4994" providerId="ADAL" clId="{026A2A76-05D1-41AF-A6BA-B32ADFD531A2}" dt="2024-11-06T09:43:42.773" v="291" actId="20577"/>
      <pc:docMkLst>
        <pc:docMk/>
      </pc:docMkLst>
      <pc:sldChg chg="addSp modSp">
        <pc:chgData name="M.Riley" userId="78a0be85-9dd5-4106-bfe6-e8aba1ee4994" providerId="ADAL" clId="{026A2A76-05D1-41AF-A6BA-B32ADFD531A2}" dt="2024-11-06T09:43:42.773" v="291" actId="20577"/>
        <pc:sldMkLst>
          <pc:docMk/>
          <pc:sldMk cId="414197858" sldId="256"/>
        </pc:sldMkLst>
        <pc:spChg chg="add mod">
          <ac:chgData name="M.Riley" userId="78a0be85-9dd5-4106-bfe6-e8aba1ee4994" providerId="ADAL" clId="{026A2A76-05D1-41AF-A6BA-B32ADFD531A2}" dt="2024-11-06T09:43:42.773" v="291" actId="20577"/>
          <ac:spMkLst>
            <pc:docMk/>
            <pc:sldMk cId="414197858" sldId="256"/>
            <ac:spMk id="2" creationId="{592E9ED1-FAF4-477B-A59A-0158BC5FAFA7}"/>
          </ac:spMkLst>
        </pc:spChg>
        <pc:spChg chg="mod">
          <ac:chgData name="M.Riley" userId="78a0be85-9dd5-4106-bfe6-e8aba1ee4994" providerId="ADAL" clId="{026A2A76-05D1-41AF-A6BA-B32ADFD531A2}" dt="2024-11-04T20:56:57.112" v="20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026A2A76-05D1-41AF-A6BA-B32ADFD531A2}" dt="2024-11-06T09:43:19.488" v="210" actId="1076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5BBBF7A0-FE75-4318-96DD-7EF59DB4B9C1}"/>
    <pc:docChg chg="custSel modSld">
      <pc:chgData name="M.Riley" userId="78a0be85-9dd5-4106-bfe6-e8aba1ee4994" providerId="ADAL" clId="{5BBBF7A0-FE75-4318-96DD-7EF59DB4B9C1}" dt="2024-11-06T09:49:07.154" v="269" actId="114"/>
      <pc:docMkLst>
        <pc:docMk/>
      </pc:docMkLst>
      <pc:sldChg chg="modSp">
        <pc:chgData name="M.Riley" userId="78a0be85-9dd5-4106-bfe6-e8aba1ee4994" providerId="ADAL" clId="{5BBBF7A0-FE75-4318-96DD-7EF59DB4B9C1}" dt="2024-11-06T09:49:07.154" v="269" actId="114"/>
        <pc:sldMkLst>
          <pc:docMk/>
          <pc:sldMk cId="414197858" sldId="256"/>
        </pc:sldMkLst>
        <pc:spChg chg="mod">
          <ac:chgData name="M.Riley" userId="78a0be85-9dd5-4106-bfe6-e8aba1ee4994" providerId="ADAL" clId="{5BBBF7A0-FE75-4318-96DD-7EF59DB4B9C1}" dt="2024-11-06T09:45:34.737" v="32" actId="20577"/>
          <ac:spMkLst>
            <pc:docMk/>
            <pc:sldMk cId="414197858" sldId="256"/>
            <ac:spMk id="2" creationId="{592E9ED1-FAF4-477B-A59A-0158BC5FAFA7}"/>
          </ac:spMkLst>
        </pc:spChg>
        <pc:spChg chg="mod">
          <ac:chgData name="M.Riley" userId="78a0be85-9dd5-4106-bfe6-e8aba1ee4994" providerId="ADAL" clId="{5BBBF7A0-FE75-4318-96DD-7EF59DB4B9C1}" dt="2024-11-06T09:45:25.800" v="10" actId="20577"/>
          <ac:spMkLst>
            <pc:docMk/>
            <pc:sldMk cId="414197858" sldId="256"/>
            <ac:spMk id="5" creationId="{E822A602-7DFB-4D70-8E82-FEBBF36CA326}"/>
          </ac:spMkLst>
        </pc:spChg>
        <pc:graphicFrameChg chg="modGraphic">
          <ac:chgData name="M.Riley" userId="78a0be85-9dd5-4106-bfe6-e8aba1ee4994" providerId="ADAL" clId="{5BBBF7A0-FE75-4318-96DD-7EF59DB4B9C1}" dt="2024-11-06T09:49:07.154" v="269" actId="11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294653" y="389457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Economics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197406"/>
              </p:ext>
            </p:extLst>
          </p:nvPr>
        </p:nvGraphicFramePr>
        <p:xfrm>
          <a:off x="2032000" y="1822540"/>
          <a:ext cx="9814104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41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dirty="0">
                          <a:latin typeface="+mn-lt"/>
                        </a:rPr>
                        <a:t>Can’t we just print more money?</a:t>
                      </a:r>
                    </a:p>
                    <a:p>
                      <a:pPr algn="ctr"/>
                      <a:r>
                        <a:rPr lang="en-GB" sz="1800" i="1" dirty="0" err="1">
                          <a:latin typeface="+mn-lt"/>
                        </a:rPr>
                        <a:t>Rupal</a:t>
                      </a:r>
                      <a:r>
                        <a:rPr lang="en-GB" sz="1800" i="1" dirty="0">
                          <a:latin typeface="+mn-lt"/>
                        </a:rPr>
                        <a:t> Patel &amp; Jack Meaning</a:t>
                      </a:r>
                    </a:p>
                    <a:p>
                      <a:pPr algn="ctr"/>
                      <a:endParaRPr lang="en-GB" sz="18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dirty="0">
                          <a:latin typeface="+mn-lt"/>
                        </a:rPr>
                        <a:t>The Undercover Economist</a:t>
                      </a:r>
                    </a:p>
                    <a:p>
                      <a:pPr algn="ctr"/>
                      <a:r>
                        <a:rPr lang="en-GB" sz="1800" i="1" dirty="0">
                          <a:latin typeface="+mn-lt"/>
                        </a:rPr>
                        <a:t>Tim </a:t>
                      </a:r>
                      <a:r>
                        <a:rPr lang="en-GB" sz="1800" i="1" dirty="0" err="1">
                          <a:latin typeface="+mn-lt"/>
                        </a:rPr>
                        <a:t>Harford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dirty="0">
                          <a:latin typeface="+mn-lt"/>
                        </a:rPr>
                        <a:t>Doughnut Economics</a:t>
                      </a:r>
                    </a:p>
                    <a:p>
                      <a:pPr algn="ctr"/>
                      <a:r>
                        <a:rPr lang="en-GB" sz="1800" i="1" dirty="0">
                          <a:latin typeface="+mn-lt"/>
                        </a:rPr>
                        <a:t>Kate </a:t>
                      </a:r>
                      <a:r>
                        <a:rPr lang="en-GB" sz="1800" i="1" dirty="0" err="1">
                          <a:latin typeface="+mn-lt"/>
                        </a:rPr>
                        <a:t>Raworth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dirty="0">
                          <a:latin typeface="+mn-lt"/>
                        </a:rPr>
                        <a:t>The Undercover Economist Strikes Back</a:t>
                      </a:r>
                    </a:p>
                    <a:p>
                      <a:pPr algn="ctr"/>
                      <a:r>
                        <a:rPr lang="en-GB" sz="1800" i="1" dirty="0">
                          <a:latin typeface="+mn-lt"/>
                        </a:rPr>
                        <a:t>Tim </a:t>
                      </a:r>
                      <a:r>
                        <a:rPr lang="en-GB" sz="1800" i="1" dirty="0" err="1">
                          <a:latin typeface="+mn-lt"/>
                        </a:rPr>
                        <a:t>Harford</a:t>
                      </a:r>
                      <a:endParaRPr lang="en-GB" sz="18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2E9ED1-FAF4-477B-A59A-0158BC5FAFA7}"/>
              </a:ext>
            </a:extLst>
          </p:cNvPr>
          <p:cNvSpPr txBox="1"/>
          <p:nvPr/>
        </p:nvSpPr>
        <p:spPr>
          <a:xfrm>
            <a:off x="2178121" y="1284270"/>
            <a:ext cx="938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All Economics articles and books are available as PDFs (see website)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2024-11-06T09:49:09Z</dcterms:modified>
</cp:coreProperties>
</file>