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2C9FD622-E688-4F20-9FA4-87E57B462822}"/>
    <pc:docChg chg="custSel modSld">
      <pc:chgData name="M.Riley" userId="78a0be85-9dd5-4106-bfe6-e8aba1ee4994" providerId="ADAL" clId="{2C9FD622-E688-4F20-9FA4-87E57B462822}" dt="2024-11-06T10:12:31.016" v="126" actId="404"/>
      <pc:docMkLst>
        <pc:docMk/>
      </pc:docMkLst>
      <pc:sldChg chg="modSp">
        <pc:chgData name="M.Riley" userId="78a0be85-9dd5-4106-bfe6-e8aba1ee4994" providerId="ADAL" clId="{2C9FD622-E688-4F20-9FA4-87E57B462822}" dt="2024-11-06T10:12:31.016" v="126" actId="404"/>
        <pc:sldMkLst>
          <pc:docMk/>
          <pc:sldMk cId="414197858" sldId="256"/>
        </pc:sldMkLst>
        <pc:spChg chg="mod">
          <ac:chgData name="M.Riley" userId="78a0be85-9dd5-4106-bfe6-e8aba1ee4994" providerId="ADAL" clId="{2C9FD622-E688-4F20-9FA4-87E57B462822}" dt="2024-11-06T10:08:35.456" v="17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2C9FD622-E688-4F20-9FA4-87E57B462822}" dt="2024-11-06T10:12:31.016" v="126" actId="40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dontheatre.co.uk/reviews/antigo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theartsdesk.com/theatre/jane-eyre-national-theatre-home-review-fiery-feminist-adapt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005282" y="405864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Drama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04803"/>
              </p:ext>
            </p:extLst>
          </p:nvPr>
        </p:nvGraphicFramePr>
        <p:xfrm>
          <a:off x="2150152" y="1209522"/>
          <a:ext cx="9814104" cy="437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Blood Brothers review, Wyvern Theatre, Swindon,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as PDF – see website)</a:t>
                      </a:r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Billy Elliot's live screening_ good for publicity, but it's better on stage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as PDF – see website)</a:t>
                      </a:r>
                      <a:endParaRPr lang="en-GB" sz="800" dirty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Careers Clinic_ technical training special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as PDF – see website)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Crucible starring Erin Doherty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as PDF – see website)</a:t>
                      </a:r>
                      <a:endParaRPr lang="en-GB" sz="800" dirty="0">
                        <a:latin typeface="+mn-lt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Review of Antigone at the Olivier, National Theatre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Jane Eyre, National Theatre at Home review - a fiery feminist adaptation | The Arts Desk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Timberlake Wertenbaker's Our Country's Good at Lyric Hammersmith, London, directed by Rachel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O’Riordan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as PDF – see website)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drama schools help solve theatre’s skills crisis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as PDF – see website)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2024-11-06T10:12:36Z</dcterms:modified>
</cp:coreProperties>
</file>