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.Riley" userId="78a0be85-9dd5-4106-bfe6-e8aba1ee4994" providerId="ADAL" clId="{5CD4848B-6B63-4844-BFED-A76561CEA950}"/>
    <pc:docChg chg="undo custSel addSld modSld">
      <pc:chgData name="M.Riley" userId="78a0be85-9dd5-4106-bfe6-e8aba1ee4994" providerId="ADAL" clId="{5CD4848B-6B63-4844-BFED-A76561CEA950}" dt="2024-11-04T20:50:58.541" v="348" actId="1076"/>
      <pc:docMkLst>
        <pc:docMk/>
      </pc:docMkLst>
      <pc:sldChg chg="addSp delSp modSp add">
        <pc:chgData name="M.Riley" userId="78a0be85-9dd5-4106-bfe6-e8aba1ee4994" providerId="ADAL" clId="{5CD4848B-6B63-4844-BFED-A76561CEA950}" dt="2024-11-04T20:50:58.541" v="348" actId="1076"/>
        <pc:sldMkLst>
          <pc:docMk/>
          <pc:sldMk cId="414197858" sldId="256"/>
        </pc:sldMkLst>
        <pc:spChg chg="del">
          <ac:chgData name="M.Riley" userId="78a0be85-9dd5-4106-bfe6-e8aba1ee4994" providerId="ADAL" clId="{5CD4848B-6B63-4844-BFED-A76561CEA950}" dt="2024-11-04T20:41:31.363" v="1" actId="478"/>
          <ac:spMkLst>
            <pc:docMk/>
            <pc:sldMk cId="414197858" sldId="256"/>
            <ac:spMk id="2" creationId="{9757B1C6-25BB-4420-801B-B936A14E7598}"/>
          </ac:spMkLst>
        </pc:spChg>
        <pc:spChg chg="del">
          <ac:chgData name="M.Riley" userId="78a0be85-9dd5-4106-bfe6-e8aba1ee4994" providerId="ADAL" clId="{5CD4848B-6B63-4844-BFED-A76561CEA950}" dt="2024-11-04T20:41:31.994" v="2" actId="478"/>
          <ac:spMkLst>
            <pc:docMk/>
            <pc:sldMk cId="414197858" sldId="256"/>
            <ac:spMk id="3" creationId="{E19C3306-3D62-461E-8620-02A4EB2E27FB}"/>
          </ac:spMkLst>
        </pc:spChg>
        <pc:spChg chg="add mod">
          <ac:chgData name="M.Riley" userId="78a0be85-9dd5-4106-bfe6-e8aba1ee4994" providerId="ADAL" clId="{5CD4848B-6B63-4844-BFED-A76561CEA950}" dt="2024-11-04T20:50:58.541" v="348" actId="1076"/>
          <ac:spMkLst>
            <pc:docMk/>
            <pc:sldMk cId="414197858" sldId="256"/>
            <ac:spMk id="5" creationId="{E822A602-7DFB-4D70-8E82-FEBBF36CA326}"/>
          </ac:spMkLst>
        </pc:spChg>
        <pc:spChg chg="add mod ord">
          <ac:chgData name="M.Riley" userId="78a0be85-9dd5-4106-bfe6-e8aba1ee4994" providerId="ADAL" clId="{5CD4848B-6B63-4844-BFED-A76561CEA950}" dt="2024-11-04T20:43:45.814" v="60" actId="208"/>
          <ac:spMkLst>
            <pc:docMk/>
            <pc:sldMk cId="414197858" sldId="256"/>
            <ac:spMk id="6" creationId="{91A11311-FBC3-4A86-8FFB-2A7FB7F17B74}"/>
          </ac:spMkLst>
        </pc:spChg>
        <pc:spChg chg="add mod">
          <ac:chgData name="M.Riley" userId="78a0be85-9dd5-4106-bfe6-e8aba1ee4994" providerId="ADAL" clId="{5CD4848B-6B63-4844-BFED-A76561CEA950}" dt="2024-11-04T20:50:48.690" v="332" actId="1076"/>
          <ac:spMkLst>
            <pc:docMk/>
            <pc:sldMk cId="414197858" sldId="256"/>
            <ac:spMk id="8" creationId="{C502711B-1F5C-423D-A4EE-A3395D48008A}"/>
          </ac:spMkLst>
        </pc:spChg>
        <pc:graphicFrameChg chg="add mod modGraphic">
          <ac:chgData name="M.Riley" userId="78a0be85-9dd5-4106-bfe6-e8aba1ee4994" providerId="ADAL" clId="{5CD4848B-6B63-4844-BFED-A76561CEA950}" dt="2024-11-04T20:50:44.455" v="331" actId="255"/>
          <ac:graphicFrameMkLst>
            <pc:docMk/>
            <pc:sldMk cId="414197858" sldId="256"/>
            <ac:graphicFrameMk id="7" creationId="{B86F57C8-988B-4801-BFE6-DB4689C04F07}"/>
          </ac:graphicFrameMkLst>
        </pc:graphicFrameChg>
        <pc:picChg chg="add mod">
          <ac:chgData name="M.Riley" userId="78a0be85-9dd5-4106-bfe6-e8aba1ee4994" providerId="ADAL" clId="{5CD4848B-6B63-4844-BFED-A76561CEA950}" dt="2024-11-04T20:44:27.970" v="65" actId="1076"/>
          <ac:picMkLst>
            <pc:docMk/>
            <pc:sldMk cId="414197858" sldId="256"/>
            <ac:picMk id="4" creationId="{61E2F841-513A-42D8-A984-EC9E9A53031C}"/>
          </ac:picMkLst>
        </pc:picChg>
        <pc:picChg chg="add mod">
          <ac:chgData name="M.Riley" userId="78a0be85-9dd5-4106-bfe6-e8aba1ee4994" providerId="ADAL" clId="{5CD4848B-6B63-4844-BFED-A76561CEA950}" dt="2024-11-04T20:44:26.452" v="64" actId="1076"/>
          <ac:picMkLst>
            <pc:docMk/>
            <pc:sldMk cId="414197858" sldId="256"/>
            <ac:picMk id="1026" creationId="{DED6AB18-E111-4610-9BCD-CA3FA579F155}"/>
          </ac:picMkLst>
        </pc:picChg>
      </pc:sldChg>
    </pc:docChg>
  </pc:docChgLst>
  <pc:docChgLst>
    <pc:chgData name="M.Riley" userId="78a0be85-9dd5-4106-bfe6-e8aba1ee4994" providerId="ADAL" clId="{D4CBF0CF-F96E-48EF-B9BD-1E9DB5BD04B9}"/>
    <pc:docChg chg="custSel modSld">
      <pc:chgData name="M.Riley" userId="78a0be85-9dd5-4106-bfe6-e8aba1ee4994" providerId="ADAL" clId="{D4CBF0CF-F96E-48EF-B9BD-1E9DB5BD04B9}" dt="2024-11-06T09:59:03.267" v="810" actId="1076"/>
      <pc:docMkLst>
        <pc:docMk/>
      </pc:docMkLst>
      <pc:sldChg chg="addSp modSp">
        <pc:chgData name="M.Riley" userId="78a0be85-9dd5-4106-bfe6-e8aba1ee4994" providerId="ADAL" clId="{D4CBF0CF-F96E-48EF-B9BD-1E9DB5BD04B9}" dt="2024-11-06T09:59:03.267" v="810" actId="1076"/>
        <pc:sldMkLst>
          <pc:docMk/>
          <pc:sldMk cId="414197858" sldId="256"/>
        </pc:sldMkLst>
        <pc:spChg chg="add mod">
          <ac:chgData name="M.Riley" userId="78a0be85-9dd5-4106-bfe6-e8aba1ee4994" providerId="ADAL" clId="{D4CBF0CF-F96E-48EF-B9BD-1E9DB5BD04B9}" dt="2024-11-06T09:59:03.267" v="810" actId="1076"/>
          <ac:spMkLst>
            <pc:docMk/>
            <pc:sldMk cId="414197858" sldId="256"/>
            <ac:spMk id="2" creationId="{DF6A962B-B00D-4E73-A9B6-4971A80C1EC1}"/>
          </ac:spMkLst>
        </pc:spChg>
        <pc:spChg chg="mod">
          <ac:chgData name="M.Riley" userId="78a0be85-9dd5-4106-bfe6-e8aba1ee4994" providerId="ADAL" clId="{D4CBF0CF-F96E-48EF-B9BD-1E9DB5BD04B9}" dt="2024-11-06T09:58:27.933" v="692" actId="1076"/>
          <ac:spMkLst>
            <pc:docMk/>
            <pc:sldMk cId="414197858" sldId="256"/>
            <ac:spMk id="5" creationId="{E822A602-7DFB-4D70-8E82-FEBBF36CA326}"/>
          </ac:spMkLst>
        </pc:spChg>
        <pc:spChg chg="mod">
          <ac:chgData name="M.Riley" userId="78a0be85-9dd5-4106-bfe6-e8aba1ee4994" providerId="ADAL" clId="{D4CBF0CF-F96E-48EF-B9BD-1E9DB5BD04B9}" dt="2024-11-06T09:58:24.813" v="691" actId="1076"/>
          <ac:spMkLst>
            <pc:docMk/>
            <pc:sldMk cId="414197858" sldId="256"/>
            <ac:spMk id="6" creationId="{91A11311-FBC3-4A86-8FFB-2A7FB7F17B74}"/>
          </ac:spMkLst>
        </pc:spChg>
        <pc:spChg chg="mod">
          <ac:chgData name="M.Riley" userId="78a0be85-9dd5-4106-bfe6-e8aba1ee4994" providerId="ADAL" clId="{D4CBF0CF-F96E-48EF-B9BD-1E9DB5BD04B9}" dt="2024-11-06T09:58:19.284" v="689" actId="1076"/>
          <ac:spMkLst>
            <pc:docMk/>
            <pc:sldMk cId="414197858" sldId="256"/>
            <ac:spMk id="8" creationId="{C502711B-1F5C-423D-A4EE-A3395D48008A}"/>
          </ac:spMkLst>
        </pc:spChg>
        <pc:graphicFrameChg chg="mod modGraphic">
          <ac:chgData name="M.Riley" userId="78a0be85-9dd5-4106-bfe6-e8aba1ee4994" providerId="ADAL" clId="{D4CBF0CF-F96E-48EF-B9BD-1E9DB5BD04B9}" dt="2024-11-06T09:58:22.418" v="690" actId="1076"/>
          <ac:graphicFrameMkLst>
            <pc:docMk/>
            <pc:sldMk cId="414197858" sldId="256"/>
            <ac:graphicFrameMk id="7" creationId="{B86F57C8-988B-4801-BFE6-DB4689C04F07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C46D09-35C4-4A38-9A51-4F868005F4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91F57F-0600-4C1A-AD26-39BE5007EB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6E9024-CD45-405E-B9FE-B126EC87A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2FCB6C-C5D2-48DF-B939-4A60BC98A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BDADEF-D896-485F-9BDF-94FF8E929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2175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2D735-1F4C-4834-9839-2B8C9C1E03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51B8B7-4557-4ABE-ADC3-2229868DC6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243051-AD93-4D7C-A197-3E8B70E40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6AF389-6EAD-4733-9169-157E4B3E9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788234-80DE-4FF5-8C40-2435D0D0A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35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44403B2-CFEC-4D7C-BEF1-3AF6E7F9A7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00F49B-3F18-4D2F-A30A-CCE73BE9EC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68E968-E181-496A-B784-DDBA4E23A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B29BAE-D09C-4D99-899C-A693235C5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2FA0B0-2F8C-475A-AFB9-218135BC4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8401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4842C-0354-4541-B5C7-909B1FE16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688C56-A3E2-4085-B11E-E0E1E3AC17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6B524D-8C58-4222-BE7F-450D6806A4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701637-1525-499C-A53C-1389BFF2B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21A44C-0E5D-4EFD-84A5-8122C591E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9194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E09B63-8E43-4B8F-9FEB-40D2021169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EE4EC7-A364-4389-BA34-579E5E9A6F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9A3B6-4A17-4ED2-9868-6DDE1411A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DC5D0D-219A-40A1-86A7-DA2F82764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532279-C8CF-4362-A9B0-79E8C1A1C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0648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F05F4-DA33-4EFF-BDF8-5B7B6B6C5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16F3BB-E103-4F1F-8F75-A720F1426D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F37A27-6F47-4A77-995C-138A5410C3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BE2740-2C61-470A-8450-8BD7D596E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542809-A640-43AB-8854-62A091AD4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F6DB77-1CED-4C7C-BC0A-77E9744B8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5070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4F0FF-CED1-4F4E-9D3A-45811204B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5B73FD-B008-4A5A-AB79-396A049DDB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0575E1-850A-4002-B5E7-2CAEF0794A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537988-855A-4FF3-8F3E-C8D3D7B7A8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C6FD33-8A92-437B-87B6-907A779855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48FCA9-6E8E-414B-A5E4-4ACAB372E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B1B7404-4A9F-4798-8AFF-E322C4FDD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920681-F11E-4A00-96DB-A3B04C3EB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1240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93BAE-E215-471D-A6CA-B2A7B1291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63BE94D-832C-4B39-A032-643806FDA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1CD93F-6769-407E-B513-9E5F23559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88F000-2A48-41E6-AC16-C99484A72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5958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38EBDC8-02E2-4530-A6FA-77501AF98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77CE716-622C-45CB-BDD3-2B6562516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BA545C-01B2-4453-97A9-1E79BD3C5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4980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6EA843-2F66-4721-8F3E-F65854963E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382F1C-69AC-44C8-BBBB-1F6F2F5C28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E62F95-8F6C-4CF1-BA5C-D652D04FEA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8B1C61-4D70-4CA4-B405-437410196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C5C785-EB3B-45F5-8CE9-076B9C791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781AB8-58B7-4265-96B0-600405385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427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8DC99F-644D-44B0-AE23-DA7AF57893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0C33259-B6B2-4430-A007-6E4B3F40A6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BFA5E6-9406-4644-BBB6-688ECB403B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9E44BC-4454-40FA-A29F-23EE4EFF0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34D96D-7CE2-4797-82A3-630F85823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FD58A6-C1D4-4651-82E4-566A27D6F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5709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8DFE681-481D-43A1-8B87-186A34D88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F1AF2D-403C-498A-A8FB-4294464A5B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F3631F-1872-4E68-B957-E00F59231B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D17AB4-FABE-48B4-9495-B33476ACD3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58BE7F-8F65-410E-80F7-0E25612922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012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1A11311-FBC3-4A86-8FFB-2A7FB7F17B74}"/>
              </a:ext>
            </a:extLst>
          </p:cNvPr>
          <p:cNvSpPr/>
          <p:nvPr/>
        </p:nvSpPr>
        <p:spPr>
          <a:xfrm>
            <a:off x="1965789" y="227629"/>
            <a:ext cx="10239910" cy="63881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noFill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1E2F841-513A-42D8-A984-EC9E9A53031C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227744" y="2048698"/>
            <a:ext cx="1571090" cy="217854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822A602-7DFB-4D70-8E82-FEBBF36CA326}"/>
              </a:ext>
            </a:extLst>
          </p:cNvPr>
          <p:cNvSpPr txBox="1"/>
          <p:nvPr/>
        </p:nvSpPr>
        <p:spPr>
          <a:xfrm>
            <a:off x="6647380" y="163564"/>
            <a:ext cx="60780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/>
              <a:t>Design and Technology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86F57C8-988B-4801-BFE6-DB4689C04F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7847456"/>
              </p:ext>
            </p:extLst>
          </p:nvPr>
        </p:nvGraphicFramePr>
        <p:xfrm>
          <a:off x="2062823" y="1305836"/>
          <a:ext cx="9783281" cy="45720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129034">
                  <a:extLst>
                    <a:ext uri="{9D8B030D-6E8A-4147-A177-3AD203B41FA5}">
                      <a16:colId xmlns:a16="http://schemas.microsoft.com/office/drawing/2014/main" val="2487486202"/>
                    </a:ext>
                  </a:extLst>
                </a:gridCol>
                <a:gridCol w="2561690">
                  <a:extLst>
                    <a:ext uri="{9D8B030D-6E8A-4147-A177-3AD203B41FA5}">
                      <a16:colId xmlns:a16="http://schemas.microsoft.com/office/drawing/2014/main" val="4184226050"/>
                    </a:ext>
                  </a:extLst>
                </a:gridCol>
                <a:gridCol w="1239748">
                  <a:extLst>
                    <a:ext uri="{9D8B030D-6E8A-4147-A177-3AD203B41FA5}">
                      <a16:colId xmlns:a16="http://schemas.microsoft.com/office/drawing/2014/main" val="3357910425"/>
                    </a:ext>
                  </a:extLst>
                </a:gridCol>
                <a:gridCol w="1321942">
                  <a:extLst>
                    <a:ext uri="{9D8B030D-6E8A-4147-A177-3AD203B41FA5}">
                      <a16:colId xmlns:a16="http://schemas.microsoft.com/office/drawing/2014/main" val="3549722059"/>
                    </a:ext>
                  </a:extLst>
                </a:gridCol>
                <a:gridCol w="2530867">
                  <a:extLst>
                    <a:ext uri="{9D8B030D-6E8A-4147-A177-3AD203B41FA5}">
                      <a16:colId xmlns:a16="http://schemas.microsoft.com/office/drawing/2014/main" val="4231089492"/>
                    </a:ext>
                  </a:extLst>
                </a:gridCol>
              </a:tblGrid>
              <a:tr h="51236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Year Group 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Article 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Article 2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2406303"/>
                  </a:ext>
                </a:extLst>
              </a:tr>
              <a:tr h="51236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7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+mn-lt"/>
                        </a:rPr>
                        <a:t>Structures and Mechanisms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Huge obesity rates among Halton borough's primary pupils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8253551"/>
                  </a:ext>
                </a:extLst>
              </a:tr>
              <a:tr h="51236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8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Electronics – What is renewable energy?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+mn-lt"/>
                        </a:rPr>
                        <a:t>Food choice – Are there health benefits to going vegan?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4420896"/>
                  </a:ext>
                </a:extLst>
              </a:tr>
              <a:tr h="51236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9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+mn-lt"/>
                        </a:rPr>
                        <a:t>Product Design – Space X Iterative Design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Food Waste and Excessive Packaging – What about wrapping food in bees wax?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9797954"/>
                  </a:ext>
                </a:extLst>
              </a:tr>
              <a:tr h="51236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10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+mn-lt"/>
                        </a:rPr>
                        <a:t>Story board Graphics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Social Media and Food Choice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7701168"/>
                  </a:ext>
                </a:extLst>
              </a:tr>
              <a:tr h="51236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11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Reason This Racist Soap Dispenser Doesn't Work on Black Skin</a:t>
                      </a:r>
                      <a:endParaRPr lang="en-GB" sz="1400" dirty="0">
                        <a:latin typeface="+mn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+mn-lt"/>
                        </a:rPr>
                        <a:t>Ultra Processed Food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1206428"/>
                  </a:ext>
                </a:extLst>
              </a:tr>
              <a:tr h="51236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+mn-lt"/>
                        </a:rPr>
                        <a:t>Product design – circular economy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+mn-lt"/>
                        </a:rPr>
                        <a:t>Textiles - </a:t>
                      </a:r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Can the luxury fashion industry dismantle its socioeconomic barriers?</a:t>
                      </a:r>
                      <a:endParaRPr lang="en-GB" sz="1400" dirty="0">
                        <a:latin typeface="+mn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+mn-lt"/>
                        </a:rPr>
                        <a:t>Food Science and Nutrition – Food poisoning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351044"/>
                  </a:ext>
                </a:extLst>
              </a:tr>
              <a:tr h="51236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+mn-lt"/>
                        </a:rPr>
                        <a:t>Product design – Electric Cars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latin typeface="+mn-lt"/>
                        </a:rPr>
                        <a:t>Textiles - </a:t>
                      </a:r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Are Mushrooms the Future of Alternative Leather - The New York Time</a:t>
                      </a:r>
                      <a:endParaRPr lang="en-GB" sz="1400" dirty="0">
                        <a:latin typeface="+mn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latin typeface="+mn-lt"/>
                        </a:rPr>
                        <a:t>Food Science and Nutrition – Allergens and Business</a:t>
                      </a:r>
                    </a:p>
                    <a:p>
                      <a:pPr algn="ctr"/>
                      <a:endParaRPr lang="en-GB" sz="14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6208215"/>
                  </a:ext>
                </a:extLst>
              </a:tr>
            </a:tbl>
          </a:graphicData>
        </a:graphic>
      </p:graphicFrame>
      <p:pic>
        <p:nvPicPr>
          <p:cNvPr id="1026" name="Picture 2" descr="Walton High School, Stafford | LinkedIn">
            <a:extLst>
              <a:ext uri="{FF2B5EF4-FFF2-40B4-BE49-F238E27FC236}">
                <a16:creationId xmlns:a16="http://schemas.microsoft.com/office/drawing/2014/main" id="{DED6AB18-E111-4610-9BCD-CA3FA579F1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89" y="0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502711B-1F5C-423D-A4EE-A3395D48008A}"/>
              </a:ext>
            </a:extLst>
          </p:cNvPr>
          <p:cNvSpPr txBox="1"/>
          <p:nvPr/>
        </p:nvSpPr>
        <p:spPr>
          <a:xfrm>
            <a:off x="345896" y="5870505"/>
            <a:ext cx="1170055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i="1" dirty="0"/>
              <a:t>“The more that you read, the more things you will know. The more that you will learn, the more places you’ll go” </a:t>
            </a:r>
            <a:r>
              <a:rPr lang="en-GB" sz="2800" b="1" i="1" dirty="0"/>
              <a:t>Dr Seuss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F6A962B-B00D-4E73-A9B6-4971A80C1EC1}"/>
              </a:ext>
            </a:extLst>
          </p:cNvPr>
          <p:cNvSpPr txBox="1"/>
          <p:nvPr/>
        </p:nvSpPr>
        <p:spPr>
          <a:xfrm>
            <a:off x="2105061" y="909404"/>
            <a:ext cx="7981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All D&amp;T articles are available as PDFs (see website)</a:t>
            </a:r>
          </a:p>
        </p:txBody>
      </p:sp>
    </p:spTree>
    <p:extLst>
      <p:ext uri="{BB962C8B-B14F-4D97-AF65-F5344CB8AC3E}">
        <p14:creationId xmlns:p14="http://schemas.microsoft.com/office/powerpoint/2010/main" val="4141978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181</Words>
  <Application>Microsoft Office PowerPoint</Application>
  <PresentationFormat>Widescreen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M.Riley</dc:creator>
  <cp:lastModifiedBy>M.Riley</cp:lastModifiedBy>
  <cp:revision>1</cp:revision>
  <dcterms:created xsi:type="dcterms:W3CDTF">2024-11-04T20:41:27Z</dcterms:created>
  <dcterms:modified xsi:type="dcterms:W3CDTF">2024-11-06T09:59:04Z</dcterms:modified>
</cp:coreProperties>
</file>