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D4CBF0CF-F96E-48EF-B9BD-1E9DB5BD04B9}"/>
    <pc:docChg chg="custSel modSld">
      <pc:chgData name="M.Riley" userId="78a0be85-9dd5-4106-bfe6-e8aba1ee4994" providerId="ADAL" clId="{D4CBF0CF-F96E-48EF-B9BD-1E9DB5BD04B9}" dt="2024-11-06T09:59:03.267" v="810" actId="1076"/>
      <pc:docMkLst>
        <pc:docMk/>
      </pc:docMkLst>
      <pc:sldChg chg="addSp modSp">
        <pc:chgData name="M.Riley" userId="78a0be85-9dd5-4106-bfe6-e8aba1ee4994" providerId="ADAL" clId="{D4CBF0CF-F96E-48EF-B9BD-1E9DB5BD04B9}" dt="2024-11-06T09:59:03.267" v="810" actId="1076"/>
        <pc:sldMkLst>
          <pc:docMk/>
          <pc:sldMk cId="414197858" sldId="256"/>
        </pc:sldMkLst>
        <pc:spChg chg="add mod">
          <ac:chgData name="M.Riley" userId="78a0be85-9dd5-4106-bfe6-e8aba1ee4994" providerId="ADAL" clId="{D4CBF0CF-F96E-48EF-B9BD-1E9DB5BD04B9}" dt="2024-11-06T09:59:03.267" v="810" actId="1076"/>
          <ac:spMkLst>
            <pc:docMk/>
            <pc:sldMk cId="414197858" sldId="256"/>
            <ac:spMk id="2" creationId="{DF6A962B-B00D-4E73-A9B6-4971A80C1EC1}"/>
          </ac:spMkLst>
        </pc:spChg>
        <pc:spChg chg="mod">
          <ac:chgData name="M.Riley" userId="78a0be85-9dd5-4106-bfe6-e8aba1ee4994" providerId="ADAL" clId="{D4CBF0CF-F96E-48EF-B9BD-1E9DB5BD04B9}" dt="2024-11-06T09:58:27.933" v="692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D4CBF0CF-F96E-48EF-B9BD-1E9DB5BD04B9}" dt="2024-11-06T09:58:24.813" v="691" actId="1076"/>
          <ac:spMkLst>
            <pc:docMk/>
            <pc:sldMk cId="414197858" sldId="256"/>
            <ac:spMk id="6" creationId="{91A11311-FBC3-4A86-8FFB-2A7FB7F17B74}"/>
          </ac:spMkLst>
        </pc:spChg>
        <pc:spChg chg="mod">
          <ac:chgData name="M.Riley" userId="78a0be85-9dd5-4106-bfe6-e8aba1ee4994" providerId="ADAL" clId="{D4CBF0CF-F96E-48EF-B9BD-1E9DB5BD04B9}" dt="2024-11-06T09:58:19.284" v="689" actId="1076"/>
          <ac:spMkLst>
            <pc:docMk/>
            <pc:sldMk cId="414197858" sldId="256"/>
            <ac:spMk id="8" creationId="{C502711B-1F5C-423D-A4EE-A3395D48008A}"/>
          </ac:spMkLst>
        </pc:spChg>
        <pc:graphicFrameChg chg="mod modGraphic">
          <ac:chgData name="M.Riley" userId="78a0be85-9dd5-4106-bfe6-e8aba1ee4994" providerId="ADAL" clId="{D4CBF0CF-F96E-48EF-B9BD-1E9DB5BD04B9}" dt="2024-11-06T09:58:22.418" v="690" actId="1076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65789" y="227629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6647380" y="163564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Design and Technology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847456"/>
              </p:ext>
            </p:extLst>
          </p:nvPr>
        </p:nvGraphicFramePr>
        <p:xfrm>
          <a:off x="2062823" y="1305836"/>
          <a:ext cx="9783281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2561690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1239748">
                  <a:extLst>
                    <a:ext uri="{9D8B030D-6E8A-4147-A177-3AD203B41FA5}">
                      <a16:colId xmlns:a16="http://schemas.microsoft.com/office/drawing/2014/main" val="3357910425"/>
                    </a:ext>
                  </a:extLst>
                </a:gridCol>
                <a:gridCol w="132194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  <a:gridCol w="2530867">
                  <a:extLst>
                    <a:ext uri="{9D8B030D-6E8A-4147-A177-3AD203B41FA5}">
                      <a16:colId xmlns:a16="http://schemas.microsoft.com/office/drawing/2014/main" val="4231089492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Structures and Mechanisms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Huge obesity rates among Halton borough's primary pupils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Electronics – What is renewable energy?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Food choice – Are there health benefits to going vegan?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Product Design – Space X Iterative Design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Waste and Excessive Packaging – What about wrapping food in bees wax?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Story board Graphics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Media and Food Choice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Reason This Racist Soap Dispenser Doesn't Work on Black Skin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Ultra Processed Food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Product design – circular economy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Textiles -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the luxury fashion industry dismantle its socioeconomic barriers?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Food Science and Nutrition – Food poisoning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Product design – Electric Cars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Textiles -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Mushrooms the Future of Alternative Leather - The New York Time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</a:rPr>
                        <a:t>Food Science and Nutrition – Allergens and Business</a:t>
                      </a:r>
                    </a:p>
                    <a:p>
                      <a:pPr algn="ctr"/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345896" y="5870505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6A962B-B00D-4E73-A9B6-4971A80C1EC1}"/>
              </a:ext>
            </a:extLst>
          </p:cNvPr>
          <p:cNvSpPr txBox="1"/>
          <p:nvPr/>
        </p:nvSpPr>
        <p:spPr>
          <a:xfrm>
            <a:off x="2105061" y="909404"/>
            <a:ext cx="798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All D&amp;T articles are available as PDFs (see website)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2024-11-06T09:59:04Z</dcterms:modified>
</cp:coreProperties>
</file>