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811E1947-7B9D-4C12-9136-4D16D627A2B4}"/>
    <pc:docChg chg="modSld">
      <pc:chgData name="M.Riley" userId="78a0be85-9dd5-4106-bfe6-e8aba1ee4994" providerId="ADAL" clId="{811E1947-7B9D-4C12-9136-4D16D627A2B4}" dt="2024-11-06T10:19:38.656" v="234" actId="1076"/>
      <pc:docMkLst>
        <pc:docMk/>
      </pc:docMkLst>
      <pc:sldChg chg="modSp">
        <pc:chgData name="M.Riley" userId="78a0be85-9dd5-4106-bfe6-e8aba1ee4994" providerId="ADAL" clId="{811E1947-7B9D-4C12-9136-4D16D627A2B4}" dt="2024-11-06T10:19:38.656" v="234" actId="1076"/>
        <pc:sldMkLst>
          <pc:docMk/>
          <pc:sldMk cId="414197858" sldId="256"/>
        </pc:sldMkLst>
        <pc:spChg chg="mod">
          <ac:chgData name="M.Riley" userId="78a0be85-9dd5-4106-bfe6-e8aba1ee4994" providerId="ADAL" clId="{811E1947-7B9D-4C12-9136-4D16D627A2B4}" dt="2024-11-06T10:16:32.489" v="9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811E1947-7B9D-4C12-9136-4D16D627A2B4}" dt="2024-11-06T10:19:38.656" v="234" actId="1076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rrow.com/en/research-and-events/articles/the-transistor-revolution-how-transistors-changed-the-world" TargetMode="External"/><Relationship Id="rId13" Type="http://schemas.openxmlformats.org/officeDocument/2006/relationships/hyperlink" Target="https://www.tomshardware.com/features/amd-vs-intel-cpus" TargetMode="External"/><Relationship Id="rId3" Type="http://schemas.openxmlformats.org/officeDocument/2006/relationships/hyperlink" Target="https://kids.kiddle.co/E-mail" TargetMode="External"/><Relationship Id="rId7" Type="http://schemas.openxmlformats.org/officeDocument/2006/relationships/hyperlink" Target="https://www.primotoys.com/female-programmers/" TargetMode="External"/><Relationship Id="rId12" Type="http://schemas.openxmlformats.org/officeDocument/2006/relationships/hyperlink" Target="https://www.theguardian.com/technology/2002/feb/28/onlinesupplement3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ids.kiddle.co/Herman_Hollerith" TargetMode="External"/><Relationship Id="rId11" Type="http://schemas.openxmlformats.org/officeDocument/2006/relationships/hyperlink" Target="https://www.bbc.co.uk/news/articles/cjd5z24d89vo" TargetMode="External"/><Relationship Id="rId5" Type="http://schemas.openxmlformats.org/officeDocument/2006/relationships/hyperlink" Target="https://www.create-learn.us/blog/history-of-computers-for-kids/" TargetMode="External"/><Relationship Id="rId15" Type="http://schemas.openxmlformats.org/officeDocument/2006/relationships/hyperlink" Target="https://allthatsinteresting.com/when-was-the-internet-invented" TargetMode="External"/><Relationship Id="rId10" Type="http://schemas.openxmlformats.org/officeDocument/2006/relationships/hyperlink" Target="https://www.avg.com/en/signal/types-of-hackers" TargetMode="External"/><Relationship Id="rId4" Type="http://schemas.openxmlformats.org/officeDocument/2006/relationships/hyperlink" Target="https://bedtimehistorystories.com/history-of-bill-gates-for-kids/" TargetMode="External"/><Relationship Id="rId9" Type="http://schemas.openxmlformats.org/officeDocument/2006/relationships/hyperlink" Target="https://www.engineeringforkids.com/about/news/2024/april/the-future-of-ai/" TargetMode="External"/><Relationship Id="rId14" Type="http://schemas.openxmlformats.org/officeDocument/2006/relationships/hyperlink" Target="https://time.com/collection/davos-2019/5502592/china-social-credit-sco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900828" y="37918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Computing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511644"/>
              </p:ext>
            </p:extLst>
          </p:nvPr>
        </p:nvGraphicFramePr>
        <p:xfrm>
          <a:off x="1965789" y="1161901"/>
          <a:ext cx="9814104" cy="45727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History of email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Internet development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Bill Gates Biography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Software / Programming Pioneers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History of Computers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Evolution of the modern computer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Who the heck was Herman Hollerith?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Early Computing Pioneers / History of the Development of Computers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Girl Power!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Programming Pioneers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What a waste....!</a:t>
                      </a:r>
                      <a:endParaRPr lang="en-GB" sz="1400" u="sng" dirty="0"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environmental impact of computer use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The future of AI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of Artificial Intelligence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Hack Attack!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rise of malware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Moore please!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rise of transistor technology and Moore's Law 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Mobile </a:t>
                      </a:r>
                      <a:r>
                        <a:rPr lang="en-GB" sz="1400" u="sng" dirty="0" err="1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Malarky</a:t>
                      </a: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!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Ethical issues: Should we ban mobiles for young adults? 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The Megahertz Myth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Measuring CPU Performance  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Chip off the old block...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Chip Architecture 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4"/>
                        </a:rPr>
                        <a:t>Credit, where credit is due!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Engineering in China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5"/>
                        </a:rPr>
                        <a:t>How the Internet Started...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Origins of the Internet / Packet Switched Networks 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2024-11-06T10:20:50Z</dcterms:modified>
</cp:coreProperties>
</file>