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03B7531A-BEC1-4E3C-A96B-21A3E362A7A5}"/>
    <pc:docChg chg="custSel modSld">
      <pc:chgData name="M.Riley" userId="78a0be85-9dd5-4106-bfe6-e8aba1ee4994" providerId="ADAL" clId="{03B7531A-BEC1-4E3C-A96B-21A3E362A7A5}" dt="2024-11-14T10:37:12.456" v="632" actId="20577"/>
      <pc:docMkLst>
        <pc:docMk/>
      </pc:docMkLst>
      <pc:sldChg chg="modSp">
        <pc:chgData name="M.Riley" userId="78a0be85-9dd5-4106-bfe6-e8aba1ee4994" providerId="ADAL" clId="{03B7531A-BEC1-4E3C-A96B-21A3E362A7A5}" dt="2024-11-14T10:37:12.456" v="632" actId="20577"/>
        <pc:sldMkLst>
          <pc:docMk/>
          <pc:sldMk cId="414197858" sldId="256"/>
        </pc:sldMkLst>
        <pc:spChg chg="mod">
          <ac:chgData name="M.Riley" userId="78a0be85-9dd5-4106-bfe6-e8aba1ee4994" providerId="ADAL" clId="{03B7531A-BEC1-4E3C-A96B-21A3E362A7A5}" dt="2024-11-07T10:33:32.277" v="10" actId="1076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03B7531A-BEC1-4E3C-A96B-21A3E362A7A5}" dt="2024-11-14T10:37:02.188" v="628" actId="20577"/>
          <ac:spMkLst>
            <pc:docMk/>
            <pc:sldMk cId="414197858" sldId="256"/>
            <ac:spMk id="8" creationId="{C502711B-1F5C-423D-A4EE-A3395D48008A}"/>
          </ac:spMkLst>
        </pc:spChg>
        <pc:graphicFrameChg chg="mod modGraphic">
          <ac:chgData name="M.Riley" userId="78a0be85-9dd5-4106-bfe6-e8aba1ee4994" providerId="ADAL" clId="{03B7531A-BEC1-4E3C-A96B-21A3E362A7A5}" dt="2024-11-14T10:37:12.456" v="632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emistryworld.com/features/the-chemists-dedicated-to-making-drinking-water-safer/4019193.article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emistryworld.com/features/what-is-a-bond/6983.article?adredir=1" TargetMode="External"/><Relationship Id="rId5" Type="http://schemas.openxmlformats.org/officeDocument/2006/relationships/hyperlink" Target="https://www.sciencejournalforkids.org/wp-content/uploads/2023/12/nanotech-corals_article.pdf" TargetMode="External"/><Relationship Id="rId4" Type="http://schemas.openxmlformats.org/officeDocument/2006/relationships/hyperlink" Target="https://www.sciencejournalforkids.org/wp-content/uploads/2024/05/net-zero_aviation_articl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798087" y="38324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Chemistry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58171"/>
              </p:ext>
            </p:extLst>
          </p:nvPr>
        </p:nvGraphicFramePr>
        <p:xfrm>
          <a:off x="2032000" y="1265874"/>
          <a:ext cx="9814104" cy="43999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The Structure of the Earth </a:t>
                      </a:r>
                    </a:p>
                    <a:p>
                      <a:pPr algn="ctr"/>
                      <a:r>
                        <a:rPr lang="en-GB" sz="1200" b="0" dirty="0">
                          <a:latin typeface="+mn-lt"/>
                        </a:rPr>
                        <a:t>(Available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Sublimation and Deposition: Mysterious Changes in Matter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on the website) 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Development of the Periodic Table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Green Chemistry 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(Available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Impact of Climate Change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on the website)</a:t>
                      </a: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can we recycle plastics more effectively?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(Available on the website)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47627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The chemists dedicated to making drinking water safer | Feature | Chemistry World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hlinkClick r:id="rId4"/>
                        </a:rPr>
                        <a:t>net-zero_aviation_article.pdf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2901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nanotech-corals_article.pdf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What is a bond? | Feature | Chemistry World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7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Mass Spectroscopy – a history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(Available as a PDF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Making artificial, replacement organs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(Available as a PDF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Untangling the spin preference of Chiral Molecules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(Available as a PDF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Removing Covid-19 from our homes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(Available as a PDF on the </a:t>
                      </a:r>
                      <a:r>
                        <a:rPr lang="en-GB" sz="1200">
                          <a:latin typeface="+mn-lt"/>
                        </a:rPr>
                        <a:t>website)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2024-11-14T10:37:13Z</dcterms:modified>
</cp:coreProperties>
</file>