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026A2A76-05D1-41AF-A6BA-B32ADFD531A2}"/>
    <pc:docChg chg="modSld">
      <pc:chgData name="M.Riley" userId="78a0be85-9dd5-4106-bfe6-e8aba1ee4994" providerId="ADAL" clId="{026A2A76-05D1-41AF-A6BA-B32ADFD531A2}" dt="2024-11-06T09:43:42.773" v="291" actId="20577"/>
      <pc:docMkLst>
        <pc:docMk/>
      </pc:docMkLst>
      <pc:sldChg chg="addSp modSp">
        <pc:chgData name="M.Riley" userId="78a0be85-9dd5-4106-bfe6-e8aba1ee4994" providerId="ADAL" clId="{026A2A76-05D1-41AF-A6BA-B32ADFD531A2}" dt="2024-11-06T09:43:42.773" v="291" actId="20577"/>
        <pc:sldMkLst>
          <pc:docMk/>
          <pc:sldMk cId="414197858" sldId="256"/>
        </pc:sldMkLst>
        <pc:spChg chg="add mod">
          <ac:chgData name="M.Riley" userId="78a0be85-9dd5-4106-bfe6-e8aba1ee4994" providerId="ADAL" clId="{026A2A76-05D1-41AF-A6BA-B32ADFD531A2}" dt="2024-11-06T09:43:42.773" v="291" actId="20577"/>
          <ac:spMkLst>
            <pc:docMk/>
            <pc:sldMk cId="414197858" sldId="256"/>
            <ac:spMk id="2" creationId="{592E9ED1-FAF4-477B-A59A-0158BC5FAFA7}"/>
          </ac:spMkLst>
        </pc:spChg>
        <pc:spChg chg="mod">
          <ac:chgData name="M.Riley" userId="78a0be85-9dd5-4106-bfe6-e8aba1ee4994" providerId="ADAL" clId="{026A2A76-05D1-41AF-A6BA-B32ADFD531A2}" dt="2024-11-04T20:56:57.112" v="20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26A2A76-05D1-41AF-A6BA-B32ADFD531A2}" dt="2024-11-06T09:43:19.488" v="210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294653" y="389457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Business Studies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571559"/>
              </p:ext>
            </p:extLst>
          </p:nvPr>
        </p:nvGraphicFramePr>
        <p:xfrm>
          <a:off x="2032000" y="1822540"/>
          <a:ext cx="9814104" cy="307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Shoe Dog - the Story of Nike</a:t>
                      </a:r>
                    </a:p>
                    <a:p>
                      <a:pPr algn="ctr"/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 Knight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Ride of a Lifetime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</a:t>
                      </a:r>
                      <a:r>
                        <a:rPr lang="en-GB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Iger</a:t>
                      </a:r>
                      <a:endParaRPr lang="en-GB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Mental Toughness Handbook </a:t>
                      </a:r>
                    </a:p>
                    <a:p>
                      <a:pPr algn="ctr"/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Damon </a:t>
                      </a:r>
                      <a:r>
                        <a:rPr lang="en-GB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Zahardiades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n-lt"/>
                        </a:rPr>
                        <a:t>Lean Marketing</a:t>
                      </a:r>
                    </a:p>
                    <a:p>
                      <a:pPr algn="ctr"/>
                      <a:r>
                        <a:rPr lang="en-GB" sz="1800" i="1" dirty="0">
                          <a:latin typeface="+mn-lt"/>
                        </a:rPr>
                        <a:t>Allan Dib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Alchemy </a:t>
                      </a:r>
                    </a:p>
                    <a:p>
                      <a:pPr algn="ctr"/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Rory Sutherland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Nudge</a:t>
                      </a:r>
                    </a:p>
                    <a:p>
                      <a:pPr algn="ctr"/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H. Thaler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Strategy, Bad Strategy </a:t>
                      </a:r>
                    </a:p>
                    <a:p>
                      <a:pPr algn="ctr"/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</a:t>
                      </a:r>
                      <a:r>
                        <a:rPr lang="en-GB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Rumlet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Misbehaving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H. Thaler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2E9ED1-FAF4-477B-A59A-0158BC5FAFA7}"/>
              </a:ext>
            </a:extLst>
          </p:cNvPr>
          <p:cNvSpPr txBox="1"/>
          <p:nvPr/>
        </p:nvSpPr>
        <p:spPr>
          <a:xfrm>
            <a:off x="2178121" y="1284270"/>
            <a:ext cx="938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Business Studies articles and books are available as PDFs (see website)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2024-11-06T09:43:45Z</dcterms:modified>
</cp:coreProperties>
</file>