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D03729F6-3031-4412-9B8E-F22DCDE3DAFA}"/>
    <pc:docChg chg="custSel modSld">
      <pc:chgData name="M.Riley" userId="78a0be85-9dd5-4106-bfe6-e8aba1ee4994" providerId="ADAL" clId="{D03729F6-3031-4412-9B8E-F22DCDE3DAFA}" dt="2024-11-11T19:58:02.560" v="318" actId="113"/>
      <pc:docMkLst>
        <pc:docMk/>
      </pc:docMkLst>
      <pc:sldChg chg="modSp">
        <pc:chgData name="M.Riley" userId="78a0be85-9dd5-4106-bfe6-e8aba1ee4994" providerId="ADAL" clId="{D03729F6-3031-4412-9B8E-F22DCDE3DAFA}" dt="2024-11-11T19:58:02.560" v="318" actId="113"/>
        <pc:sldMkLst>
          <pc:docMk/>
          <pc:sldMk cId="414197858" sldId="256"/>
        </pc:sldMkLst>
        <pc:spChg chg="mod">
          <ac:chgData name="M.Riley" userId="78a0be85-9dd5-4106-bfe6-e8aba1ee4994" providerId="ADAL" clId="{D03729F6-3031-4412-9B8E-F22DCDE3DAFA}" dt="2024-11-10T19:36:52.828" v="210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D03729F6-3031-4412-9B8E-F22DCDE3DAFA}" dt="2024-11-11T19:58:02.560" v="318" actId="11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03B7531A-BEC1-4E3C-A96B-21A3E362A7A5}"/>
    <pc:docChg chg="custSel modSld">
      <pc:chgData name="M.Riley" userId="78a0be85-9dd5-4106-bfe6-e8aba1ee4994" providerId="ADAL" clId="{03B7531A-BEC1-4E3C-A96B-21A3E362A7A5}" dt="2024-11-10T19:29:02.275" v="343" actId="404"/>
      <pc:docMkLst>
        <pc:docMk/>
      </pc:docMkLst>
      <pc:sldChg chg="modSp">
        <pc:chgData name="M.Riley" userId="78a0be85-9dd5-4106-bfe6-e8aba1ee4994" providerId="ADAL" clId="{03B7531A-BEC1-4E3C-A96B-21A3E362A7A5}" dt="2024-11-10T19:29:02.275" v="343" actId="404"/>
        <pc:sldMkLst>
          <pc:docMk/>
          <pc:sldMk cId="414197858" sldId="256"/>
        </pc:sldMkLst>
        <pc:spChg chg="mod">
          <ac:chgData name="M.Riley" userId="78a0be85-9dd5-4106-bfe6-e8aba1ee4994" providerId="ADAL" clId="{03B7531A-BEC1-4E3C-A96B-21A3E362A7A5}" dt="2024-11-07T10:33:32.277" v="10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3B7531A-BEC1-4E3C-A96B-21A3E362A7A5}" dt="2024-11-10T19:29:02.275" v="343" actId="40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newsround/articles/cmj2rx350n2o" TargetMode="External"/><Relationship Id="rId3" Type="http://schemas.openxmlformats.org/officeDocument/2006/relationships/hyperlink" Target="https://education.nationalgeographic.org/resource/history-cell-discovering-cell/7th-grade/" TargetMode="External"/><Relationship Id="rId7" Type="http://schemas.openxmlformats.org/officeDocument/2006/relationships/hyperlink" Target="https://sciencejournalforkids.org/wp-content/uploads/2023/12/nanotech-corals_article.pdf" TargetMode="External"/><Relationship Id="rId12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nexplores.org/article/robotic-arm-gives-extra-hand" TargetMode="External"/><Relationship Id="rId11" Type="http://schemas.openxmlformats.org/officeDocument/2006/relationships/hyperlink" Target="https://www.bbc.co.uk/news/science-environment-64723497" TargetMode="External"/><Relationship Id="rId5" Type="http://schemas.openxmlformats.org/officeDocument/2006/relationships/hyperlink" Target="https://theday.co.uk/toddlers-are-latest-fast-food-victims/" TargetMode="External"/><Relationship Id="rId10" Type="http://schemas.openxmlformats.org/officeDocument/2006/relationships/hyperlink" Target="https://www.sciencejournalforkids.org/wp-content/uploads/2022/09/CNS_article.pdf" TargetMode="External"/><Relationship Id="rId4" Type="http://schemas.openxmlformats.org/officeDocument/2006/relationships/hyperlink" Target="https://www.snexplores.org/article/explainer-cell-parts-animal-plant-prokaryotes-eukaryotes" TargetMode="External"/><Relationship Id="rId9" Type="http://schemas.openxmlformats.org/officeDocument/2006/relationships/hyperlink" Target="https://www.sciencejournalforkids.org/wp-content/uploads/2021/06/osmosis_articl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98087" y="38324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Biology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52941"/>
              </p:ext>
            </p:extLst>
          </p:nvPr>
        </p:nvGraphicFramePr>
        <p:xfrm>
          <a:off x="2032000" y="1346389"/>
          <a:ext cx="9814104" cy="42824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https://education.nationalgeographic.org/resource/history-cell-discovering-cell/7th-grade/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https://www.snexplores.org/article/explainer-cell-parts-animal-plant-prokaryotes-eukaryotes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https://theday.co.uk/toddlers-are-latest-fast-food-victims/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https://www.snexplores.org/article/robotic-arm-gives-extra-hand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History of the Microscope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u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https://sciencejournalforkids.org/wp-content/uploads/2023/12/nanotech-corals_article.pdf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47627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 kern="100" dirty="0">
                          <a:solidFill>
                            <a:srgbClr val="467886"/>
                          </a:solidFill>
                          <a:effectLst/>
                          <a:latin typeface="Aptos"/>
                          <a:ea typeface="Aptos"/>
                          <a:cs typeface="Times New Roman" panose="02020603050405020304" pitchFamily="18" charset="0"/>
                          <a:hlinkClick r:id="rId8"/>
                        </a:rPr>
                        <a:t>https://www.bbc.co.uk/newsround/articles/cmj2rx350n2o</a:t>
                      </a:r>
                      <a:endParaRPr lang="en-GB" sz="11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Aptos"/>
                          <a:ea typeface="Aptos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https://www.sciencejournalforkids.org/wp-content/uploads/2021/06/osmosis_article.pdf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65535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https://www.sciencejournalforkids.org/wp-content/uploads/2022/09/CNS_article.pdf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https://www.bbc.co.uk/news/science-environment-64723497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+mn-lt"/>
                        </a:rPr>
                        <a:t>Bacterial and Biofilms (Part 1 and 2)</a:t>
                      </a:r>
                    </a:p>
                    <a:p>
                      <a:pPr algn="ctr"/>
                      <a:r>
                        <a:rPr lang="en-GB" sz="110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+mn-lt"/>
                        </a:rPr>
                        <a:t>Lipids and Membranes </a:t>
                      </a:r>
                    </a:p>
                    <a:p>
                      <a:pPr algn="ctr"/>
                      <a:r>
                        <a:rPr lang="en-GB" sz="1100" dirty="0">
                          <a:latin typeface="+mn-lt"/>
                        </a:rPr>
                        <a:t>Available as a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+mn-lt"/>
                        </a:rPr>
                        <a:t>Killer Shrimp</a:t>
                      </a:r>
                    </a:p>
                    <a:p>
                      <a:pPr algn="ctr"/>
                      <a:r>
                        <a:rPr lang="en-GB" sz="110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The Covid-19 Vaccine</a:t>
                      </a:r>
                    </a:p>
                    <a:p>
                      <a:pPr algn="ctr"/>
                      <a:r>
                        <a:rPr lang="en-GB" sz="1000" dirty="0">
                          <a:latin typeface="+mn-lt"/>
                        </a:rPr>
                        <a:t>Available as a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2024-11-11T19:58:06Z</dcterms:modified>
</cp:coreProperties>
</file>