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ate.org.uk/art/student-resource/exam-help/self-image" TargetMode="External"/><Relationship Id="rId13" Type="http://schemas.openxmlformats.org/officeDocument/2006/relationships/hyperlink" Target="https://www.theartist.me/art/what-is-art/" TargetMode="External"/><Relationship Id="rId3" Type="http://schemas.openxmlformats.org/officeDocument/2006/relationships/hyperlink" Target="https://www.bbc.co.uk/bitesize/topics/z9kmhyc" TargetMode="External"/><Relationship Id="rId7" Type="http://schemas.openxmlformats.org/officeDocument/2006/relationships/hyperlink" Target="https://blueskygraphics.co.uk/four-types-of-visual-communication/#:~:text=Visual%20communication%20is%20the%20use%20of%20images%2C%20symbols%2C%20and%20words,web%20design%2C%20and%20video%20production." TargetMode="External"/><Relationship Id="rId12" Type="http://schemas.openxmlformats.org/officeDocument/2006/relationships/hyperlink" Target="https://www.tate.org.uk/art/student-resource/exam-help/diary" TargetMode="External"/><Relationship Id="rId17" Type="http://schemas.openxmlformats.org/officeDocument/2006/relationships/image" Target="../media/image2.jpeg"/><Relationship Id="rId2" Type="http://schemas.openxmlformats.org/officeDocument/2006/relationships/image" Target="../media/image1.png"/><Relationship Id="rId16" Type="http://schemas.openxmlformats.org/officeDocument/2006/relationships/hyperlink" Target="https://site.uvm.edu/tutortips/?page_id=22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ate.org.uk/art/student-resource/exam-help/materials" TargetMode="External"/><Relationship Id="rId11" Type="http://schemas.openxmlformats.org/officeDocument/2006/relationships/hyperlink" Target="https://www.tate.org.uk/art/student-resource/exam-help/isolation-coursework-guide" TargetMode="External"/><Relationship Id="rId5" Type="http://schemas.openxmlformats.org/officeDocument/2006/relationships/hyperlink" Target="https://www.antjerook.com/blog/meaning-in-art-or-does-artwork-needs-to-have-a-message" TargetMode="External"/><Relationship Id="rId15" Type="http://schemas.openxmlformats.org/officeDocument/2006/relationships/hyperlink" Target="https://artincontext.org/why-is-art-important/" TargetMode="External"/><Relationship Id="rId10" Type="http://schemas.openxmlformats.org/officeDocument/2006/relationships/hyperlink" Target="https://www.tate.org.uk/art/student-resource/exam-help/changed-identity" TargetMode="External"/><Relationship Id="rId4" Type="http://schemas.openxmlformats.org/officeDocument/2006/relationships/hyperlink" Target="https://www.tate.org.uk/art/tone-coursework-guide" TargetMode="External"/><Relationship Id="rId9" Type="http://schemas.openxmlformats.org/officeDocument/2006/relationships/hyperlink" Target="https://www.studentartguide.com/articles/how-to-analyze-an-artwork" TargetMode="External"/><Relationship Id="rId14" Type="http://schemas.openxmlformats.org/officeDocument/2006/relationships/hyperlink" Target="https://www.theartnewspaper.com/sensation-at-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8404262" y="405864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Art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056490"/>
              </p:ext>
            </p:extLst>
          </p:nvPr>
        </p:nvGraphicFramePr>
        <p:xfrm>
          <a:off x="2032000" y="1346389"/>
          <a:ext cx="9814104" cy="423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Elements of Art - GCSE Art and Design - BBC Bitesize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Tone Coursework Guide | Tate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https://www.antjerook.com/blog/meaning-in-art-or-does-artwork-needs-to-have-a-message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Materials Coursework Guide | Tate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hlinkClick r:id="rId7"/>
                        </a:rPr>
                        <a:t>Four types of visual communication - Blue Sky - Online Graphic Design School</a:t>
                      </a:r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Self-Image Coursework Guide | Tate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How to </a:t>
                      </a:r>
                      <a:r>
                        <a:rPr lang="en-GB" sz="1000" u="sng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analyze</a:t>
                      </a: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 an artwork: a step-by-step guide for students (studentartguide.com)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Changed Identity Coursework Guide | Tate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https://www.tate.org.uk/art/student-resource/exam-help/isolation-coursework-guide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/>
                        </a:rPr>
                        <a:t>https://www.tate.org.uk/art/student-resource/exam-help/diary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What Is Art? Why is Art Important? | The Artist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Sensation at 25: 1997-2022 (theartnewspaper.com)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  <a:t>Why Is Art Important? - The Value of Creative Expression (artincontext.org)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6"/>
                        </a:rPr>
                        <a:t>Art &amp; Art History – Overview – Tutor Tips (uvm.edu)</a:t>
                      </a:r>
                      <a:endParaRPr lang="en-GB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201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2024-11-04T20:51:00Z</dcterms:modified>
</cp:coreProperties>
</file>