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62" r:id="rId5"/>
    <p:sldId id="272" r:id="rId6"/>
    <p:sldId id="274" r:id="rId7"/>
    <p:sldId id="263" r:id="rId8"/>
    <p:sldId id="275" r:id="rId9"/>
    <p:sldId id="269" r:id="rId10"/>
    <p:sldId id="270" r:id="rId11"/>
    <p:sldId id="265" r:id="rId12"/>
    <p:sldId id="266" r:id="rId13"/>
    <p:sldId id="271" r:id="rId14"/>
    <p:sldId id="267" r:id="rId15"/>
    <p:sldId id="273"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48F0B1-8EC9-4D9A-9E12-BE3113332F4C}" v="202" dt="2024-09-23T07:06:47.6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7" d="100"/>
          <a:sy n="57" d="100"/>
        </p:scale>
        <p:origin x="92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Melling" userId="4c29f719-1de3-4726-b155-a2494a7a10f3" providerId="ADAL" clId="{4ACCE04E-45EF-4FF6-9E23-DC08396BDB8F}"/>
    <pc:docChg chg="undo addSld delSld modSld">
      <pc:chgData name="Katie Melling" userId="4c29f719-1de3-4726-b155-a2494a7a10f3" providerId="ADAL" clId="{4ACCE04E-45EF-4FF6-9E23-DC08396BDB8F}" dt="2024-04-18T09:36:09.852" v="51" actId="20577"/>
      <pc:docMkLst>
        <pc:docMk/>
      </pc:docMkLst>
      <pc:sldChg chg="modSp">
        <pc:chgData name="Katie Melling" userId="4c29f719-1de3-4726-b155-a2494a7a10f3" providerId="ADAL" clId="{4ACCE04E-45EF-4FF6-9E23-DC08396BDB8F}" dt="2024-04-18T09:24:06.606" v="47" actId="2164"/>
        <pc:sldMkLst>
          <pc:docMk/>
          <pc:sldMk cId="744052355" sldId="265"/>
        </pc:sldMkLst>
        <pc:graphicFrameChg chg="mod modGraphic">
          <ac:chgData name="Katie Melling" userId="4c29f719-1de3-4726-b155-a2494a7a10f3" providerId="ADAL" clId="{4ACCE04E-45EF-4FF6-9E23-DC08396BDB8F}" dt="2024-04-18T09:24:06.606" v="47" actId="2164"/>
          <ac:graphicFrameMkLst>
            <pc:docMk/>
            <pc:sldMk cId="744052355" sldId="265"/>
            <ac:graphicFrameMk id="4" creationId="{3AA6274D-5CB0-406A-8AFB-D93342B1EA92}"/>
          </ac:graphicFrameMkLst>
        </pc:graphicFrameChg>
      </pc:sldChg>
      <pc:sldChg chg="modSp">
        <pc:chgData name="Katie Melling" userId="4c29f719-1de3-4726-b155-a2494a7a10f3" providerId="ADAL" clId="{4ACCE04E-45EF-4FF6-9E23-DC08396BDB8F}" dt="2024-04-18T09:24:01.548" v="46" actId="2164"/>
        <pc:sldMkLst>
          <pc:docMk/>
          <pc:sldMk cId="1792974080" sldId="266"/>
        </pc:sldMkLst>
        <pc:graphicFrameChg chg="mod modGraphic">
          <ac:chgData name="Katie Melling" userId="4c29f719-1de3-4726-b155-a2494a7a10f3" providerId="ADAL" clId="{4ACCE04E-45EF-4FF6-9E23-DC08396BDB8F}" dt="2024-04-18T09:24:01.548" v="46" actId="2164"/>
          <ac:graphicFrameMkLst>
            <pc:docMk/>
            <pc:sldMk cId="1792974080" sldId="266"/>
            <ac:graphicFrameMk id="4" creationId="{3AA6274D-5CB0-406A-8AFB-D93342B1EA92}"/>
          </ac:graphicFrameMkLst>
        </pc:graphicFrameChg>
      </pc:sldChg>
      <pc:sldChg chg="modSp add">
        <pc:chgData name="Katie Melling" userId="4c29f719-1de3-4726-b155-a2494a7a10f3" providerId="ADAL" clId="{4ACCE04E-45EF-4FF6-9E23-DC08396BDB8F}" dt="2024-04-18T09:36:09.852" v="51" actId="20577"/>
        <pc:sldMkLst>
          <pc:docMk/>
          <pc:sldMk cId="328802050" sldId="271"/>
        </pc:sldMkLst>
        <pc:spChg chg="mod">
          <ac:chgData name="Katie Melling" userId="4c29f719-1de3-4726-b155-a2494a7a10f3" providerId="ADAL" clId="{4ACCE04E-45EF-4FF6-9E23-DC08396BDB8F}" dt="2024-04-18T09:36:09.852" v="51" actId="20577"/>
          <ac:spMkLst>
            <pc:docMk/>
            <pc:sldMk cId="328802050" sldId="271"/>
            <ac:spMk id="6" creationId="{840F49B9-2DCB-4BF6-8F97-B4D0A5A16C5B}"/>
          </ac:spMkLst>
        </pc:spChg>
      </pc:sldChg>
      <pc:sldChg chg="add del">
        <pc:chgData name="Katie Melling" userId="4c29f719-1de3-4726-b155-a2494a7a10f3" providerId="ADAL" clId="{4ACCE04E-45EF-4FF6-9E23-DC08396BDB8F}" dt="2024-04-18T09:23:38.862" v="28" actId="2696"/>
        <pc:sldMkLst>
          <pc:docMk/>
          <pc:sldMk cId="735604473" sldId="271"/>
        </pc:sldMkLst>
      </pc:sldChg>
      <pc:sldChg chg="add del">
        <pc:chgData name="Katie Melling" userId="4c29f719-1de3-4726-b155-a2494a7a10f3" providerId="ADAL" clId="{4ACCE04E-45EF-4FF6-9E23-DC08396BDB8F}" dt="2024-04-18T09:35:47.723" v="48" actId="2696"/>
        <pc:sldMkLst>
          <pc:docMk/>
          <pc:sldMk cId="2656540178" sldId="272"/>
        </pc:sldMkLst>
      </pc:sldChg>
    </pc:docChg>
  </pc:docChgLst>
  <pc:docChgLst>
    <pc:chgData name="K.Melling" userId="4c29f719-1de3-4726-b155-a2494a7a10f3" providerId="ADAL" clId="{F815C257-8AF7-409E-8CD5-DB175E6A214E}"/>
    <pc:docChg chg="modSld">
      <pc:chgData name="K.Melling" userId="4c29f719-1de3-4726-b155-a2494a7a10f3" providerId="ADAL" clId="{F815C257-8AF7-409E-8CD5-DB175E6A214E}" dt="2024-04-15T11:41:01.822" v="227" actId="6549"/>
      <pc:docMkLst>
        <pc:docMk/>
      </pc:docMkLst>
      <pc:sldChg chg="modSp">
        <pc:chgData name="K.Melling" userId="4c29f719-1de3-4726-b155-a2494a7a10f3" providerId="ADAL" clId="{F815C257-8AF7-409E-8CD5-DB175E6A214E}" dt="2024-04-15T11:40:05.598" v="198"/>
        <pc:sldMkLst>
          <pc:docMk/>
          <pc:sldMk cId="2168346093" sldId="262"/>
        </pc:sldMkLst>
        <pc:graphicFrameChg chg="mod modGraphic">
          <ac:chgData name="K.Melling" userId="4c29f719-1de3-4726-b155-a2494a7a10f3" providerId="ADAL" clId="{F815C257-8AF7-409E-8CD5-DB175E6A214E}" dt="2024-04-15T11:40:05.598" v="198"/>
          <ac:graphicFrameMkLst>
            <pc:docMk/>
            <pc:sldMk cId="2168346093" sldId="262"/>
            <ac:graphicFrameMk id="4" creationId="{3AA6274D-5CB0-406A-8AFB-D93342B1EA92}"/>
          </ac:graphicFrameMkLst>
        </pc:graphicFrameChg>
      </pc:sldChg>
      <pc:sldChg chg="modSp">
        <pc:chgData name="K.Melling" userId="4c29f719-1de3-4726-b155-a2494a7a10f3" providerId="ADAL" clId="{F815C257-8AF7-409E-8CD5-DB175E6A214E}" dt="2024-04-15T11:41:01.822" v="227" actId="6549"/>
        <pc:sldMkLst>
          <pc:docMk/>
          <pc:sldMk cId="2048947767" sldId="263"/>
        </pc:sldMkLst>
        <pc:graphicFrameChg chg="mod modGraphic">
          <ac:chgData name="K.Melling" userId="4c29f719-1de3-4726-b155-a2494a7a10f3" providerId="ADAL" clId="{F815C257-8AF7-409E-8CD5-DB175E6A214E}" dt="2024-04-15T11:41:01.822" v="227" actId="6549"/>
          <ac:graphicFrameMkLst>
            <pc:docMk/>
            <pc:sldMk cId="2048947767" sldId="263"/>
            <ac:graphicFrameMk id="4" creationId="{3AA6274D-5CB0-406A-8AFB-D93342B1EA92}"/>
          </ac:graphicFrameMkLst>
        </pc:graphicFrameChg>
      </pc:sldChg>
      <pc:sldChg chg="modSp">
        <pc:chgData name="K.Melling" userId="4c29f719-1de3-4726-b155-a2494a7a10f3" providerId="ADAL" clId="{F815C257-8AF7-409E-8CD5-DB175E6A214E}" dt="2024-04-15T11:40:05.598" v="198"/>
        <pc:sldMkLst>
          <pc:docMk/>
          <pc:sldMk cId="744052355" sldId="265"/>
        </pc:sldMkLst>
        <pc:graphicFrameChg chg="mod modGraphic">
          <ac:chgData name="K.Melling" userId="4c29f719-1de3-4726-b155-a2494a7a10f3" providerId="ADAL" clId="{F815C257-8AF7-409E-8CD5-DB175E6A214E}" dt="2024-04-15T11:40:05.598" v="198"/>
          <ac:graphicFrameMkLst>
            <pc:docMk/>
            <pc:sldMk cId="744052355" sldId="265"/>
            <ac:graphicFrameMk id="4" creationId="{3AA6274D-5CB0-406A-8AFB-D93342B1EA92}"/>
          </ac:graphicFrameMkLst>
        </pc:graphicFrameChg>
      </pc:sldChg>
      <pc:sldChg chg="modSp">
        <pc:chgData name="K.Melling" userId="4c29f719-1de3-4726-b155-a2494a7a10f3" providerId="ADAL" clId="{F815C257-8AF7-409E-8CD5-DB175E6A214E}" dt="2024-04-15T11:40:05.598" v="198"/>
        <pc:sldMkLst>
          <pc:docMk/>
          <pc:sldMk cId="1792974080" sldId="266"/>
        </pc:sldMkLst>
        <pc:graphicFrameChg chg="mod modGraphic">
          <ac:chgData name="K.Melling" userId="4c29f719-1de3-4726-b155-a2494a7a10f3" providerId="ADAL" clId="{F815C257-8AF7-409E-8CD5-DB175E6A214E}" dt="2024-04-15T11:40:05.598" v="198"/>
          <ac:graphicFrameMkLst>
            <pc:docMk/>
            <pc:sldMk cId="1792974080" sldId="266"/>
            <ac:graphicFrameMk id="4" creationId="{3AA6274D-5CB0-406A-8AFB-D93342B1EA92}"/>
          </ac:graphicFrameMkLst>
        </pc:graphicFrameChg>
      </pc:sldChg>
      <pc:sldChg chg="modSp">
        <pc:chgData name="K.Melling" userId="4c29f719-1de3-4726-b155-a2494a7a10f3" providerId="ADAL" clId="{F815C257-8AF7-409E-8CD5-DB175E6A214E}" dt="2024-04-15T11:40:05.598" v="198"/>
        <pc:sldMkLst>
          <pc:docMk/>
          <pc:sldMk cId="914696648" sldId="267"/>
        </pc:sldMkLst>
        <pc:graphicFrameChg chg="mod">
          <ac:chgData name="K.Melling" userId="4c29f719-1de3-4726-b155-a2494a7a10f3" providerId="ADAL" clId="{F815C257-8AF7-409E-8CD5-DB175E6A214E}" dt="2024-04-15T11:40:05.598" v="198"/>
          <ac:graphicFrameMkLst>
            <pc:docMk/>
            <pc:sldMk cId="914696648" sldId="267"/>
            <ac:graphicFrameMk id="4" creationId="{3AA6274D-5CB0-406A-8AFB-D93342B1EA92}"/>
          </ac:graphicFrameMkLst>
        </pc:graphicFrameChg>
      </pc:sldChg>
      <pc:sldChg chg="modSp">
        <pc:chgData name="K.Melling" userId="4c29f719-1de3-4726-b155-a2494a7a10f3" providerId="ADAL" clId="{F815C257-8AF7-409E-8CD5-DB175E6A214E}" dt="2024-04-15T11:40:05.598" v="198"/>
        <pc:sldMkLst>
          <pc:docMk/>
          <pc:sldMk cId="3135656252" sldId="268"/>
        </pc:sldMkLst>
        <pc:graphicFrameChg chg="mod">
          <ac:chgData name="K.Melling" userId="4c29f719-1de3-4726-b155-a2494a7a10f3" providerId="ADAL" clId="{F815C257-8AF7-409E-8CD5-DB175E6A214E}" dt="2024-04-15T11:40:05.598" v="198"/>
          <ac:graphicFrameMkLst>
            <pc:docMk/>
            <pc:sldMk cId="3135656252" sldId="268"/>
            <ac:graphicFrameMk id="4" creationId="{3AA6274D-5CB0-406A-8AFB-D93342B1EA92}"/>
          </ac:graphicFrameMkLst>
        </pc:graphicFrameChg>
      </pc:sldChg>
    </pc:docChg>
  </pc:docChgLst>
  <pc:docChgLst>
    <pc:chgData name="K.Melling" userId="4c29f719-1de3-4726-b155-a2494a7a10f3" providerId="ADAL" clId="{6748F0B1-8EC9-4D9A-9E12-BE3113332F4C}"/>
    <pc:docChg chg="undo redo custSel addSld delSld modSld sldOrd modMainMaster modNotesMaster">
      <pc:chgData name="K.Melling" userId="4c29f719-1de3-4726-b155-a2494a7a10f3" providerId="ADAL" clId="{6748F0B1-8EC9-4D9A-9E12-BE3113332F4C}" dt="2024-09-23T07:08:28.081" v="2571" actId="404"/>
      <pc:docMkLst>
        <pc:docMk/>
      </pc:docMkLst>
      <pc:sldChg chg="addSp modSp mod">
        <pc:chgData name="K.Melling" userId="4c29f719-1de3-4726-b155-a2494a7a10f3" providerId="ADAL" clId="{6748F0B1-8EC9-4D9A-9E12-BE3113332F4C}" dt="2024-09-17T19:49:48.416" v="2062"/>
        <pc:sldMkLst>
          <pc:docMk/>
          <pc:sldMk cId="2168346093" sldId="262"/>
        </pc:sldMkLst>
        <pc:spChg chg="mod">
          <ac:chgData name="K.Melling" userId="4c29f719-1de3-4726-b155-a2494a7a10f3" providerId="ADAL" clId="{6748F0B1-8EC9-4D9A-9E12-BE3113332F4C}" dt="2024-07-01T11:42:29.142" v="1932"/>
          <ac:spMkLst>
            <pc:docMk/>
            <pc:sldMk cId="2168346093" sldId="262"/>
            <ac:spMk id="6" creationId="{840F49B9-2DCB-4BF6-8F97-B4D0A5A16C5B}"/>
          </ac:spMkLst>
        </pc:spChg>
        <pc:graphicFrameChg chg="add mod modGraphic">
          <ac:chgData name="K.Melling" userId="4c29f719-1de3-4726-b155-a2494a7a10f3" providerId="ADAL" clId="{6748F0B1-8EC9-4D9A-9E12-BE3113332F4C}" dt="2024-09-17T19:49:48.416" v="2062"/>
          <ac:graphicFrameMkLst>
            <pc:docMk/>
            <pc:sldMk cId="2168346093" sldId="262"/>
            <ac:graphicFrameMk id="2" creationId="{6B30882B-5C58-A309-07D4-58F2A94EDA2C}"/>
          </ac:graphicFrameMkLst>
        </pc:graphicFrameChg>
        <pc:graphicFrameChg chg="mod modGraphic">
          <ac:chgData name="K.Melling" userId="4c29f719-1de3-4726-b155-a2494a7a10f3" providerId="ADAL" clId="{6748F0B1-8EC9-4D9A-9E12-BE3113332F4C}" dt="2024-09-17T19:49:43.758" v="2061"/>
          <ac:graphicFrameMkLst>
            <pc:docMk/>
            <pc:sldMk cId="2168346093" sldId="262"/>
            <ac:graphicFrameMk id="4" creationId="{3AA6274D-5CB0-406A-8AFB-D93342B1EA92}"/>
          </ac:graphicFrameMkLst>
        </pc:graphicFrameChg>
        <pc:picChg chg="mod">
          <ac:chgData name="K.Melling" userId="4c29f719-1de3-4726-b155-a2494a7a10f3" providerId="ADAL" clId="{6748F0B1-8EC9-4D9A-9E12-BE3113332F4C}" dt="2024-07-01T11:42:29.142" v="1932"/>
          <ac:picMkLst>
            <pc:docMk/>
            <pc:sldMk cId="2168346093" sldId="262"/>
            <ac:picMk id="1026" creationId="{9C9E15CF-D2C8-40CB-9FD0-BDCA2D324A97}"/>
          </ac:picMkLst>
        </pc:picChg>
      </pc:sldChg>
      <pc:sldChg chg="modSp mod">
        <pc:chgData name="K.Melling" userId="4c29f719-1de3-4726-b155-a2494a7a10f3" providerId="ADAL" clId="{6748F0B1-8EC9-4D9A-9E12-BE3113332F4C}" dt="2024-09-17T19:51:44.703" v="2077"/>
        <pc:sldMkLst>
          <pc:docMk/>
          <pc:sldMk cId="2048947767" sldId="263"/>
        </pc:sldMkLst>
        <pc:spChg chg="mod">
          <ac:chgData name="K.Melling" userId="4c29f719-1de3-4726-b155-a2494a7a10f3" providerId="ADAL" clId="{6748F0B1-8EC9-4D9A-9E12-BE3113332F4C}" dt="2024-07-01T11:42:29.142" v="1932"/>
          <ac:spMkLst>
            <pc:docMk/>
            <pc:sldMk cId="2048947767" sldId="263"/>
            <ac:spMk id="6" creationId="{840F49B9-2DCB-4BF6-8F97-B4D0A5A16C5B}"/>
          </ac:spMkLst>
        </pc:spChg>
        <pc:graphicFrameChg chg="mod modGraphic">
          <ac:chgData name="K.Melling" userId="4c29f719-1de3-4726-b155-a2494a7a10f3" providerId="ADAL" clId="{6748F0B1-8EC9-4D9A-9E12-BE3113332F4C}" dt="2024-09-17T19:51:44.703" v="2077"/>
          <ac:graphicFrameMkLst>
            <pc:docMk/>
            <pc:sldMk cId="2048947767" sldId="263"/>
            <ac:graphicFrameMk id="4" creationId="{3AA6274D-5CB0-406A-8AFB-D93342B1EA92}"/>
          </ac:graphicFrameMkLst>
        </pc:graphicFrameChg>
        <pc:picChg chg="mod">
          <ac:chgData name="K.Melling" userId="4c29f719-1de3-4726-b155-a2494a7a10f3" providerId="ADAL" clId="{6748F0B1-8EC9-4D9A-9E12-BE3113332F4C}" dt="2024-07-01T11:42:29.142" v="1932"/>
          <ac:picMkLst>
            <pc:docMk/>
            <pc:sldMk cId="2048947767" sldId="263"/>
            <ac:picMk id="1026" creationId="{9C9E15CF-D2C8-40CB-9FD0-BDCA2D324A97}"/>
          </ac:picMkLst>
        </pc:picChg>
      </pc:sldChg>
      <pc:sldChg chg="modSp del">
        <pc:chgData name="K.Melling" userId="4c29f719-1de3-4726-b155-a2494a7a10f3" providerId="ADAL" clId="{6748F0B1-8EC9-4D9A-9E12-BE3113332F4C}" dt="2024-07-01T12:34:37.908" v="2020" actId="47"/>
        <pc:sldMkLst>
          <pc:docMk/>
          <pc:sldMk cId="1940446956" sldId="264"/>
        </pc:sldMkLst>
        <pc:spChg chg="mod">
          <ac:chgData name="K.Melling" userId="4c29f719-1de3-4726-b155-a2494a7a10f3" providerId="ADAL" clId="{6748F0B1-8EC9-4D9A-9E12-BE3113332F4C}" dt="2024-07-01T11:42:29.142" v="1932"/>
          <ac:spMkLst>
            <pc:docMk/>
            <pc:sldMk cId="1940446956" sldId="264"/>
            <ac:spMk id="3" creationId="{A2F8C3DD-0669-4B4A-9C37-509E263D0747}"/>
          </ac:spMkLst>
        </pc:spChg>
      </pc:sldChg>
      <pc:sldChg chg="modSp mod">
        <pc:chgData name="K.Melling" userId="4c29f719-1de3-4726-b155-a2494a7a10f3" providerId="ADAL" clId="{6748F0B1-8EC9-4D9A-9E12-BE3113332F4C}" dt="2024-09-17T19:53:25.094" v="2093"/>
        <pc:sldMkLst>
          <pc:docMk/>
          <pc:sldMk cId="744052355" sldId="265"/>
        </pc:sldMkLst>
        <pc:spChg chg="mod">
          <ac:chgData name="K.Melling" userId="4c29f719-1de3-4726-b155-a2494a7a10f3" providerId="ADAL" clId="{6748F0B1-8EC9-4D9A-9E12-BE3113332F4C}" dt="2024-07-01T11:42:29.142" v="1932"/>
          <ac:spMkLst>
            <pc:docMk/>
            <pc:sldMk cId="744052355" sldId="265"/>
            <ac:spMk id="6" creationId="{840F49B9-2DCB-4BF6-8F97-B4D0A5A16C5B}"/>
          </ac:spMkLst>
        </pc:spChg>
        <pc:graphicFrameChg chg="mod modGraphic">
          <ac:chgData name="K.Melling" userId="4c29f719-1de3-4726-b155-a2494a7a10f3" providerId="ADAL" clId="{6748F0B1-8EC9-4D9A-9E12-BE3113332F4C}" dt="2024-09-17T19:53:25.094" v="2093"/>
          <ac:graphicFrameMkLst>
            <pc:docMk/>
            <pc:sldMk cId="744052355" sldId="265"/>
            <ac:graphicFrameMk id="4" creationId="{3AA6274D-5CB0-406A-8AFB-D93342B1EA92}"/>
          </ac:graphicFrameMkLst>
        </pc:graphicFrameChg>
        <pc:picChg chg="mod">
          <ac:chgData name="K.Melling" userId="4c29f719-1de3-4726-b155-a2494a7a10f3" providerId="ADAL" clId="{6748F0B1-8EC9-4D9A-9E12-BE3113332F4C}" dt="2024-07-01T11:42:29.142" v="1932"/>
          <ac:picMkLst>
            <pc:docMk/>
            <pc:sldMk cId="744052355" sldId="265"/>
            <ac:picMk id="1026" creationId="{9C9E15CF-D2C8-40CB-9FD0-BDCA2D324A97}"/>
          </ac:picMkLst>
        </pc:picChg>
      </pc:sldChg>
      <pc:sldChg chg="modSp mod">
        <pc:chgData name="K.Melling" userId="4c29f719-1de3-4726-b155-a2494a7a10f3" providerId="ADAL" clId="{6748F0B1-8EC9-4D9A-9E12-BE3113332F4C}" dt="2024-09-23T07:08:28.081" v="2571" actId="404"/>
        <pc:sldMkLst>
          <pc:docMk/>
          <pc:sldMk cId="1792974080" sldId="266"/>
        </pc:sldMkLst>
        <pc:spChg chg="mod">
          <ac:chgData name="K.Melling" userId="4c29f719-1de3-4726-b155-a2494a7a10f3" providerId="ADAL" clId="{6748F0B1-8EC9-4D9A-9E12-BE3113332F4C}" dt="2024-07-01T11:42:29.142" v="1932"/>
          <ac:spMkLst>
            <pc:docMk/>
            <pc:sldMk cId="1792974080" sldId="266"/>
            <ac:spMk id="6" creationId="{840F49B9-2DCB-4BF6-8F97-B4D0A5A16C5B}"/>
          </ac:spMkLst>
        </pc:spChg>
        <pc:graphicFrameChg chg="mod modGraphic">
          <ac:chgData name="K.Melling" userId="4c29f719-1de3-4726-b155-a2494a7a10f3" providerId="ADAL" clId="{6748F0B1-8EC9-4D9A-9E12-BE3113332F4C}" dt="2024-09-23T07:08:28.081" v="2571" actId="404"/>
          <ac:graphicFrameMkLst>
            <pc:docMk/>
            <pc:sldMk cId="1792974080" sldId="266"/>
            <ac:graphicFrameMk id="4" creationId="{3AA6274D-5CB0-406A-8AFB-D93342B1EA92}"/>
          </ac:graphicFrameMkLst>
        </pc:graphicFrameChg>
        <pc:picChg chg="mod">
          <ac:chgData name="K.Melling" userId="4c29f719-1de3-4726-b155-a2494a7a10f3" providerId="ADAL" clId="{6748F0B1-8EC9-4D9A-9E12-BE3113332F4C}" dt="2024-07-01T11:42:29.142" v="1932"/>
          <ac:picMkLst>
            <pc:docMk/>
            <pc:sldMk cId="1792974080" sldId="266"/>
            <ac:picMk id="1026" creationId="{9C9E15CF-D2C8-40CB-9FD0-BDCA2D324A97}"/>
          </ac:picMkLst>
        </pc:picChg>
      </pc:sldChg>
      <pc:sldChg chg="addSp delSp modSp mod">
        <pc:chgData name="K.Melling" userId="4c29f719-1de3-4726-b155-a2494a7a10f3" providerId="ADAL" clId="{6748F0B1-8EC9-4D9A-9E12-BE3113332F4C}" dt="2024-09-23T07:06:31.502" v="2556"/>
        <pc:sldMkLst>
          <pc:docMk/>
          <pc:sldMk cId="914696648" sldId="267"/>
        </pc:sldMkLst>
        <pc:spChg chg="mod">
          <ac:chgData name="K.Melling" userId="4c29f719-1de3-4726-b155-a2494a7a10f3" providerId="ADAL" clId="{6748F0B1-8EC9-4D9A-9E12-BE3113332F4C}" dt="2024-07-01T11:42:29.142" v="1932"/>
          <ac:spMkLst>
            <pc:docMk/>
            <pc:sldMk cId="914696648" sldId="267"/>
            <ac:spMk id="6" creationId="{840F49B9-2DCB-4BF6-8F97-B4D0A5A16C5B}"/>
          </ac:spMkLst>
        </pc:spChg>
        <pc:graphicFrameChg chg="add del mod modGraphic">
          <ac:chgData name="K.Melling" userId="4c29f719-1de3-4726-b155-a2494a7a10f3" providerId="ADAL" clId="{6748F0B1-8EC9-4D9A-9E12-BE3113332F4C}" dt="2024-09-18T06:45:56.404" v="2184" actId="478"/>
          <ac:graphicFrameMkLst>
            <pc:docMk/>
            <pc:sldMk cId="914696648" sldId="267"/>
            <ac:graphicFrameMk id="2" creationId="{91FCD65B-CE59-9059-9B1F-55FFFD1F2304}"/>
          </ac:graphicFrameMkLst>
        </pc:graphicFrameChg>
        <pc:graphicFrameChg chg="add del mod">
          <ac:chgData name="K.Melling" userId="4c29f719-1de3-4726-b155-a2494a7a10f3" providerId="ADAL" clId="{6748F0B1-8EC9-4D9A-9E12-BE3113332F4C}" dt="2024-06-27T13:15:49.455" v="1893" actId="478"/>
          <ac:graphicFrameMkLst>
            <pc:docMk/>
            <pc:sldMk cId="914696648" sldId="267"/>
            <ac:graphicFrameMk id="2" creationId="{DA9B1E0B-765F-8BDC-60A4-3CA573DE44C8}"/>
          </ac:graphicFrameMkLst>
        </pc:graphicFrameChg>
        <pc:graphicFrameChg chg="add mod modGraphic">
          <ac:chgData name="K.Melling" userId="4c29f719-1de3-4726-b155-a2494a7a10f3" providerId="ADAL" clId="{6748F0B1-8EC9-4D9A-9E12-BE3113332F4C}" dt="2024-09-23T07:05:24.944" v="2547"/>
          <ac:graphicFrameMkLst>
            <pc:docMk/>
            <pc:sldMk cId="914696648" sldId="267"/>
            <ac:graphicFrameMk id="3" creationId="{1B1A1557-7D1B-A9B5-ABF6-E7F9EADF62F4}"/>
          </ac:graphicFrameMkLst>
        </pc:graphicFrameChg>
        <pc:graphicFrameChg chg="mod modGraphic">
          <ac:chgData name="K.Melling" userId="4c29f719-1de3-4726-b155-a2494a7a10f3" providerId="ADAL" clId="{6748F0B1-8EC9-4D9A-9E12-BE3113332F4C}" dt="2024-09-23T07:06:31.502" v="2556"/>
          <ac:graphicFrameMkLst>
            <pc:docMk/>
            <pc:sldMk cId="914696648" sldId="267"/>
            <ac:graphicFrameMk id="4" creationId="{3AA6274D-5CB0-406A-8AFB-D93342B1EA92}"/>
          </ac:graphicFrameMkLst>
        </pc:graphicFrameChg>
        <pc:graphicFrameChg chg="add del mod modGraphic">
          <ac:chgData name="K.Melling" userId="4c29f719-1de3-4726-b155-a2494a7a10f3" providerId="ADAL" clId="{6748F0B1-8EC9-4D9A-9E12-BE3113332F4C}" dt="2024-09-18T06:53:20.833" v="2496" actId="478"/>
          <ac:graphicFrameMkLst>
            <pc:docMk/>
            <pc:sldMk cId="914696648" sldId="267"/>
            <ac:graphicFrameMk id="5" creationId="{F885B10C-FE06-8F4F-7BDD-C3E66BBA26EA}"/>
          </ac:graphicFrameMkLst>
        </pc:graphicFrameChg>
        <pc:picChg chg="mod">
          <ac:chgData name="K.Melling" userId="4c29f719-1de3-4726-b155-a2494a7a10f3" providerId="ADAL" clId="{6748F0B1-8EC9-4D9A-9E12-BE3113332F4C}" dt="2024-07-01T11:42:29.142" v="1932"/>
          <ac:picMkLst>
            <pc:docMk/>
            <pc:sldMk cId="914696648" sldId="267"/>
            <ac:picMk id="1026" creationId="{9C9E15CF-D2C8-40CB-9FD0-BDCA2D324A97}"/>
          </ac:picMkLst>
        </pc:picChg>
      </pc:sldChg>
      <pc:sldChg chg="addSp delSp modSp mod">
        <pc:chgData name="K.Melling" userId="4c29f719-1de3-4726-b155-a2494a7a10f3" providerId="ADAL" clId="{6748F0B1-8EC9-4D9A-9E12-BE3113332F4C}" dt="2024-09-23T07:06:10.125" v="2554"/>
        <pc:sldMkLst>
          <pc:docMk/>
          <pc:sldMk cId="3135656252" sldId="268"/>
        </pc:sldMkLst>
        <pc:spChg chg="mod">
          <ac:chgData name="K.Melling" userId="4c29f719-1de3-4726-b155-a2494a7a10f3" providerId="ADAL" clId="{6748F0B1-8EC9-4D9A-9E12-BE3113332F4C}" dt="2024-07-01T11:42:29.142" v="1932"/>
          <ac:spMkLst>
            <pc:docMk/>
            <pc:sldMk cId="3135656252" sldId="268"/>
            <ac:spMk id="6" creationId="{840F49B9-2DCB-4BF6-8F97-B4D0A5A16C5B}"/>
          </ac:spMkLst>
        </pc:spChg>
        <pc:graphicFrameChg chg="add mod modGraphic">
          <ac:chgData name="K.Melling" userId="4c29f719-1de3-4726-b155-a2494a7a10f3" providerId="ADAL" clId="{6748F0B1-8EC9-4D9A-9E12-BE3113332F4C}" dt="2024-09-23T07:06:10.125" v="2554"/>
          <ac:graphicFrameMkLst>
            <pc:docMk/>
            <pc:sldMk cId="3135656252" sldId="268"/>
            <ac:graphicFrameMk id="2" creationId="{6390BB7A-BBFC-AEA1-B975-DC5B45D95FC6}"/>
          </ac:graphicFrameMkLst>
        </pc:graphicFrameChg>
        <pc:graphicFrameChg chg="del">
          <ac:chgData name="K.Melling" userId="4c29f719-1de3-4726-b155-a2494a7a10f3" providerId="ADAL" clId="{6748F0B1-8EC9-4D9A-9E12-BE3113332F4C}" dt="2024-06-25T10:55:14.671" v="1578" actId="478"/>
          <ac:graphicFrameMkLst>
            <pc:docMk/>
            <pc:sldMk cId="3135656252" sldId="268"/>
            <ac:graphicFrameMk id="4" creationId="{3AA6274D-5CB0-406A-8AFB-D93342B1EA92}"/>
          </ac:graphicFrameMkLst>
        </pc:graphicFrameChg>
        <pc:picChg chg="mod">
          <ac:chgData name="K.Melling" userId="4c29f719-1de3-4726-b155-a2494a7a10f3" providerId="ADAL" clId="{6748F0B1-8EC9-4D9A-9E12-BE3113332F4C}" dt="2024-07-01T11:42:29.142" v="1932"/>
          <ac:picMkLst>
            <pc:docMk/>
            <pc:sldMk cId="3135656252" sldId="268"/>
            <ac:picMk id="1026" creationId="{9C9E15CF-D2C8-40CB-9FD0-BDCA2D324A97}"/>
          </ac:picMkLst>
        </pc:picChg>
      </pc:sldChg>
      <pc:sldChg chg="addSp delSp modSp mod">
        <pc:chgData name="K.Melling" userId="4c29f719-1de3-4726-b155-a2494a7a10f3" providerId="ADAL" clId="{6748F0B1-8EC9-4D9A-9E12-BE3113332F4C}" dt="2024-09-17T19:52:31.674" v="2085"/>
        <pc:sldMkLst>
          <pc:docMk/>
          <pc:sldMk cId="1635212388" sldId="269"/>
        </pc:sldMkLst>
        <pc:spChg chg="mod">
          <ac:chgData name="K.Melling" userId="4c29f719-1de3-4726-b155-a2494a7a10f3" providerId="ADAL" clId="{6748F0B1-8EC9-4D9A-9E12-BE3113332F4C}" dt="2024-07-01T11:42:29.142" v="1932"/>
          <ac:spMkLst>
            <pc:docMk/>
            <pc:sldMk cId="1635212388" sldId="269"/>
            <ac:spMk id="6" creationId="{840F49B9-2DCB-4BF6-8F97-B4D0A5A16C5B}"/>
          </ac:spMkLst>
        </pc:spChg>
        <pc:graphicFrameChg chg="add del mod">
          <ac:chgData name="K.Melling" userId="4c29f719-1de3-4726-b155-a2494a7a10f3" providerId="ADAL" clId="{6748F0B1-8EC9-4D9A-9E12-BE3113332F4C}" dt="2024-06-27T11:42:16.641" v="1770" actId="478"/>
          <ac:graphicFrameMkLst>
            <pc:docMk/>
            <pc:sldMk cId="1635212388" sldId="269"/>
            <ac:graphicFrameMk id="2" creationId="{38BD9A62-C168-FBEC-6B47-B24FB30C35A3}"/>
          </ac:graphicFrameMkLst>
        </pc:graphicFrameChg>
        <pc:graphicFrameChg chg="mod modGraphic">
          <ac:chgData name="K.Melling" userId="4c29f719-1de3-4726-b155-a2494a7a10f3" providerId="ADAL" clId="{6748F0B1-8EC9-4D9A-9E12-BE3113332F4C}" dt="2024-09-17T19:52:31.674" v="2085"/>
          <ac:graphicFrameMkLst>
            <pc:docMk/>
            <pc:sldMk cId="1635212388" sldId="269"/>
            <ac:graphicFrameMk id="4" creationId="{3AA6274D-5CB0-406A-8AFB-D93342B1EA92}"/>
          </ac:graphicFrameMkLst>
        </pc:graphicFrameChg>
        <pc:picChg chg="mod">
          <ac:chgData name="K.Melling" userId="4c29f719-1de3-4726-b155-a2494a7a10f3" providerId="ADAL" clId="{6748F0B1-8EC9-4D9A-9E12-BE3113332F4C}" dt="2024-07-01T11:42:29.142" v="1932"/>
          <ac:picMkLst>
            <pc:docMk/>
            <pc:sldMk cId="1635212388" sldId="269"/>
            <ac:picMk id="1026" creationId="{9C9E15CF-D2C8-40CB-9FD0-BDCA2D324A97}"/>
          </ac:picMkLst>
        </pc:picChg>
      </pc:sldChg>
      <pc:sldChg chg="addSp delSp modSp mod">
        <pc:chgData name="K.Melling" userId="4c29f719-1de3-4726-b155-a2494a7a10f3" providerId="ADAL" clId="{6748F0B1-8EC9-4D9A-9E12-BE3113332F4C}" dt="2024-09-17T19:53:04.066" v="2089"/>
        <pc:sldMkLst>
          <pc:docMk/>
          <pc:sldMk cId="1312448246" sldId="270"/>
        </pc:sldMkLst>
        <pc:spChg chg="mod">
          <ac:chgData name="K.Melling" userId="4c29f719-1de3-4726-b155-a2494a7a10f3" providerId="ADAL" clId="{6748F0B1-8EC9-4D9A-9E12-BE3113332F4C}" dt="2024-07-01T12:14:37.381" v="1975" actId="207"/>
          <ac:spMkLst>
            <pc:docMk/>
            <pc:sldMk cId="1312448246" sldId="270"/>
            <ac:spMk id="6" creationId="{840F49B9-2DCB-4BF6-8F97-B4D0A5A16C5B}"/>
          </ac:spMkLst>
        </pc:spChg>
        <pc:spChg chg="add del mod">
          <ac:chgData name="K.Melling" userId="4c29f719-1de3-4726-b155-a2494a7a10f3" providerId="ADAL" clId="{6748F0B1-8EC9-4D9A-9E12-BE3113332F4C}" dt="2024-06-25T09:25:12.743" v="1226" actId="478"/>
          <ac:spMkLst>
            <pc:docMk/>
            <pc:sldMk cId="1312448246" sldId="270"/>
            <ac:spMk id="40" creationId="{29214F8F-149A-4F97-A7F4-AA18D7C71143}"/>
          </ac:spMkLst>
        </pc:spChg>
        <pc:spChg chg="add del mod">
          <ac:chgData name="K.Melling" userId="4c29f719-1de3-4726-b155-a2494a7a10f3" providerId="ADAL" clId="{6748F0B1-8EC9-4D9A-9E12-BE3113332F4C}" dt="2024-06-25T09:23:10.506" v="1123"/>
          <ac:spMkLst>
            <pc:docMk/>
            <pc:sldMk cId="1312448246" sldId="270"/>
            <ac:spMk id="42" creationId="{52C54F62-8468-4E79-BF3F-0E9A0720EC4C}"/>
          </ac:spMkLst>
        </pc:spChg>
        <pc:spChg chg="add del mod">
          <ac:chgData name="K.Melling" userId="4c29f719-1de3-4726-b155-a2494a7a10f3" providerId="ADAL" clId="{6748F0B1-8EC9-4D9A-9E12-BE3113332F4C}" dt="2024-06-25T09:24:10.195" v="1172"/>
          <ac:spMkLst>
            <pc:docMk/>
            <pc:sldMk cId="1312448246" sldId="270"/>
            <ac:spMk id="43" creationId="{A23A5BCB-D892-4BF6-AF3D-D7F402D380BF}"/>
          </ac:spMkLst>
        </pc:spChg>
        <pc:spChg chg="add del mod">
          <ac:chgData name="K.Melling" userId="4c29f719-1de3-4726-b155-a2494a7a10f3" providerId="ADAL" clId="{6748F0B1-8EC9-4D9A-9E12-BE3113332F4C}" dt="2024-06-25T09:24:10.192" v="1170"/>
          <ac:spMkLst>
            <pc:docMk/>
            <pc:sldMk cId="1312448246" sldId="270"/>
            <ac:spMk id="45" creationId="{052D2433-EDF5-445B-8C0E-E19A61794EC0}"/>
          </ac:spMkLst>
        </pc:spChg>
        <pc:spChg chg="add del mod">
          <ac:chgData name="K.Melling" userId="4c29f719-1de3-4726-b155-a2494a7a10f3" providerId="ADAL" clId="{6748F0B1-8EC9-4D9A-9E12-BE3113332F4C}" dt="2024-06-25T09:25:12.743" v="1226" actId="478"/>
          <ac:spMkLst>
            <pc:docMk/>
            <pc:sldMk cId="1312448246" sldId="270"/>
            <ac:spMk id="46" creationId="{60D3A752-E932-46D3-988D-781F8B621D5B}"/>
          </ac:spMkLst>
        </pc:spChg>
        <pc:spChg chg="add del mod">
          <ac:chgData name="K.Melling" userId="4c29f719-1de3-4726-b155-a2494a7a10f3" providerId="ADAL" clId="{6748F0B1-8EC9-4D9A-9E12-BE3113332F4C}" dt="2024-06-25T09:25:12.743" v="1226" actId="478"/>
          <ac:spMkLst>
            <pc:docMk/>
            <pc:sldMk cId="1312448246" sldId="270"/>
            <ac:spMk id="49" creationId="{B673DD43-B4CC-4332-93BF-7CE8C8804CEE}"/>
          </ac:spMkLst>
        </pc:spChg>
        <pc:spChg chg="add del mod">
          <ac:chgData name="K.Melling" userId="4c29f719-1de3-4726-b155-a2494a7a10f3" providerId="ADAL" clId="{6748F0B1-8EC9-4D9A-9E12-BE3113332F4C}" dt="2024-06-25T09:25:12.743" v="1226" actId="478"/>
          <ac:spMkLst>
            <pc:docMk/>
            <pc:sldMk cId="1312448246" sldId="270"/>
            <ac:spMk id="51" creationId="{15204783-FA61-4778-9B4F-45FD95DE7F11}"/>
          </ac:spMkLst>
        </pc:spChg>
        <pc:spChg chg="add del mod">
          <ac:chgData name="K.Melling" userId="4c29f719-1de3-4726-b155-a2494a7a10f3" providerId="ADAL" clId="{6748F0B1-8EC9-4D9A-9E12-BE3113332F4C}" dt="2024-06-25T09:25:12.743" v="1226" actId="478"/>
          <ac:spMkLst>
            <pc:docMk/>
            <pc:sldMk cId="1312448246" sldId="270"/>
            <ac:spMk id="55" creationId="{2F266773-F314-4F2A-80EC-38F094EB0D54}"/>
          </ac:spMkLst>
        </pc:spChg>
        <pc:spChg chg="add del mod">
          <ac:chgData name="K.Melling" userId="4c29f719-1de3-4726-b155-a2494a7a10f3" providerId="ADAL" clId="{6748F0B1-8EC9-4D9A-9E12-BE3113332F4C}" dt="2024-06-25T09:25:02.806" v="1223" actId="478"/>
          <ac:spMkLst>
            <pc:docMk/>
            <pc:sldMk cId="1312448246" sldId="270"/>
            <ac:spMk id="56" creationId="{F39D917A-8902-46F0-94A5-E27A1795A5D9}"/>
          </ac:spMkLst>
        </pc:spChg>
        <pc:spChg chg="add del mod">
          <ac:chgData name="K.Melling" userId="4c29f719-1de3-4726-b155-a2494a7a10f3" providerId="ADAL" clId="{6748F0B1-8EC9-4D9A-9E12-BE3113332F4C}" dt="2024-06-25T09:25:12.743" v="1226" actId="478"/>
          <ac:spMkLst>
            <pc:docMk/>
            <pc:sldMk cId="1312448246" sldId="270"/>
            <ac:spMk id="57" creationId="{BBF09ADD-D4B2-458C-B657-3D9788FB1603}"/>
          </ac:spMkLst>
        </pc:spChg>
        <pc:spChg chg="add del mod">
          <ac:chgData name="K.Melling" userId="4c29f719-1de3-4726-b155-a2494a7a10f3" providerId="ADAL" clId="{6748F0B1-8EC9-4D9A-9E12-BE3113332F4C}" dt="2024-06-25T09:25:12.743" v="1226" actId="478"/>
          <ac:spMkLst>
            <pc:docMk/>
            <pc:sldMk cId="1312448246" sldId="270"/>
            <ac:spMk id="59" creationId="{10FEB31C-AC69-43EB-B337-9078D83C6E48}"/>
          </ac:spMkLst>
        </pc:spChg>
        <pc:spChg chg="add del mod">
          <ac:chgData name="K.Melling" userId="4c29f719-1de3-4726-b155-a2494a7a10f3" providerId="ADAL" clId="{6748F0B1-8EC9-4D9A-9E12-BE3113332F4C}" dt="2024-06-25T09:25:12.743" v="1226" actId="478"/>
          <ac:spMkLst>
            <pc:docMk/>
            <pc:sldMk cId="1312448246" sldId="270"/>
            <ac:spMk id="60" creationId="{3A449B08-66EC-4FFB-96D3-74A322CD5F72}"/>
          </ac:spMkLst>
        </pc:spChg>
        <pc:spChg chg="add mod">
          <ac:chgData name="K.Melling" userId="4c29f719-1de3-4726-b155-a2494a7a10f3" providerId="ADAL" clId="{6748F0B1-8EC9-4D9A-9E12-BE3113332F4C}" dt="2024-07-01T11:42:29.142" v="1932"/>
          <ac:spMkLst>
            <pc:docMk/>
            <pc:sldMk cId="1312448246" sldId="270"/>
            <ac:spMk id="64" creationId="{EAB0D283-92FE-44A5-955C-514BE7C08760}"/>
          </ac:spMkLst>
        </pc:spChg>
        <pc:spChg chg="add mod">
          <ac:chgData name="K.Melling" userId="4c29f719-1de3-4726-b155-a2494a7a10f3" providerId="ADAL" clId="{6748F0B1-8EC9-4D9A-9E12-BE3113332F4C}" dt="2024-07-01T11:42:29.142" v="1932"/>
          <ac:spMkLst>
            <pc:docMk/>
            <pc:sldMk cId="1312448246" sldId="270"/>
            <ac:spMk id="66" creationId="{6BC4A530-970A-4912-A0DC-548C3787BCC9}"/>
          </ac:spMkLst>
        </pc:spChg>
        <pc:spChg chg="add mod">
          <ac:chgData name="K.Melling" userId="4c29f719-1de3-4726-b155-a2494a7a10f3" providerId="ADAL" clId="{6748F0B1-8EC9-4D9A-9E12-BE3113332F4C}" dt="2024-07-01T11:42:29.142" v="1932"/>
          <ac:spMkLst>
            <pc:docMk/>
            <pc:sldMk cId="1312448246" sldId="270"/>
            <ac:spMk id="67" creationId="{10E76070-59A4-4CB5-A4F8-5B8BB4AE6EF6}"/>
          </ac:spMkLst>
        </pc:spChg>
        <pc:spChg chg="add mod">
          <ac:chgData name="K.Melling" userId="4c29f719-1de3-4726-b155-a2494a7a10f3" providerId="ADAL" clId="{6748F0B1-8EC9-4D9A-9E12-BE3113332F4C}" dt="2024-07-01T11:42:29.142" v="1932"/>
          <ac:spMkLst>
            <pc:docMk/>
            <pc:sldMk cId="1312448246" sldId="270"/>
            <ac:spMk id="68" creationId="{B319D2E5-2236-49FF-9133-71707C5F907D}"/>
          </ac:spMkLst>
        </pc:spChg>
        <pc:spChg chg="add del mod">
          <ac:chgData name="K.Melling" userId="4c29f719-1de3-4726-b155-a2494a7a10f3" providerId="ADAL" clId="{6748F0B1-8EC9-4D9A-9E12-BE3113332F4C}" dt="2024-06-25T09:24:10.190" v="1168" actId="478"/>
          <ac:spMkLst>
            <pc:docMk/>
            <pc:sldMk cId="1312448246" sldId="270"/>
            <ac:spMk id="76" creationId="{D93A5020-49AA-464C-BDB1-2A30A8574689}"/>
          </ac:spMkLst>
        </pc:spChg>
        <pc:spChg chg="add del mod">
          <ac:chgData name="K.Melling" userId="4c29f719-1de3-4726-b155-a2494a7a10f3" providerId="ADAL" clId="{6748F0B1-8EC9-4D9A-9E12-BE3113332F4C}" dt="2024-06-25T09:25:12.743" v="1226" actId="478"/>
          <ac:spMkLst>
            <pc:docMk/>
            <pc:sldMk cId="1312448246" sldId="270"/>
            <ac:spMk id="77" creationId="{95413CE6-373C-CE4F-9229-68B57EBEEC04}"/>
          </ac:spMkLst>
        </pc:spChg>
        <pc:spChg chg="add del mod">
          <ac:chgData name="K.Melling" userId="4c29f719-1de3-4726-b155-a2494a7a10f3" providerId="ADAL" clId="{6748F0B1-8EC9-4D9A-9E12-BE3113332F4C}" dt="2024-06-25T09:25:12.743" v="1226" actId="478"/>
          <ac:spMkLst>
            <pc:docMk/>
            <pc:sldMk cId="1312448246" sldId="270"/>
            <ac:spMk id="80" creationId="{54F7169F-FA38-4C42-8069-49A2697AD5F5}"/>
          </ac:spMkLst>
        </pc:spChg>
        <pc:spChg chg="add del mod">
          <ac:chgData name="K.Melling" userId="4c29f719-1de3-4726-b155-a2494a7a10f3" providerId="ADAL" clId="{6748F0B1-8EC9-4D9A-9E12-BE3113332F4C}" dt="2024-06-25T09:25:12.743" v="1226" actId="478"/>
          <ac:spMkLst>
            <pc:docMk/>
            <pc:sldMk cId="1312448246" sldId="270"/>
            <ac:spMk id="85" creationId="{D718D04C-756B-E542-850B-A40EE7B4D58F}"/>
          </ac:spMkLst>
        </pc:spChg>
        <pc:spChg chg="add del mod">
          <ac:chgData name="K.Melling" userId="4c29f719-1de3-4726-b155-a2494a7a10f3" providerId="ADAL" clId="{6748F0B1-8EC9-4D9A-9E12-BE3113332F4C}" dt="2024-06-25T09:25:02.809" v="1225"/>
          <ac:spMkLst>
            <pc:docMk/>
            <pc:sldMk cId="1312448246" sldId="270"/>
            <ac:spMk id="98" creationId="{598E50C9-DA17-7F4B-A47D-3BACB7886D6D}"/>
          </ac:spMkLst>
        </pc:spChg>
        <pc:spChg chg="add del mod">
          <ac:chgData name="K.Melling" userId="4c29f719-1de3-4726-b155-a2494a7a10f3" providerId="ADAL" clId="{6748F0B1-8EC9-4D9A-9E12-BE3113332F4C}" dt="2024-06-25T09:25:12.743" v="1226" actId="478"/>
          <ac:spMkLst>
            <pc:docMk/>
            <pc:sldMk cId="1312448246" sldId="270"/>
            <ac:spMk id="101" creationId="{1AAB8FCB-F78F-4D42-AE9C-F22FEC9590C5}"/>
          </ac:spMkLst>
        </pc:spChg>
        <pc:spChg chg="add mod">
          <ac:chgData name="K.Melling" userId="4c29f719-1de3-4726-b155-a2494a7a10f3" providerId="ADAL" clId="{6748F0B1-8EC9-4D9A-9E12-BE3113332F4C}" dt="2024-07-01T11:42:29.142" v="1932"/>
          <ac:spMkLst>
            <pc:docMk/>
            <pc:sldMk cId="1312448246" sldId="270"/>
            <ac:spMk id="102" creationId="{722FBCE6-B1F3-9248-B44C-C4FAD21F8742}"/>
          </ac:spMkLst>
        </pc:spChg>
        <pc:spChg chg="add del mod">
          <ac:chgData name="K.Melling" userId="4c29f719-1de3-4726-b155-a2494a7a10f3" providerId="ADAL" clId="{6748F0B1-8EC9-4D9A-9E12-BE3113332F4C}" dt="2024-06-25T09:25:12.743" v="1226" actId="478"/>
          <ac:spMkLst>
            <pc:docMk/>
            <pc:sldMk cId="1312448246" sldId="270"/>
            <ac:spMk id="103" creationId="{1C4114D2-7163-2C45-8F33-3AAE1FFFE7FD}"/>
          </ac:spMkLst>
        </pc:spChg>
        <pc:spChg chg="add mod">
          <ac:chgData name="K.Melling" userId="4c29f719-1de3-4726-b155-a2494a7a10f3" providerId="ADAL" clId="{6748F0B1-8EC9-4D9A-9E12-BE3113332F4C}" dt="2024-07-01T11:42:29.142" v="1932"/>
          <ac:spMkLst>
            <pc:docMk/>
            <pc:sldMk cId="1312448246" sldId="270"/>
            <ac:spMk id="104" creationId="{CAF1896F-FABE-F245-AB6F-41EF2AFAFF41}"/>
          </ac:spMkLst>
        </pc:spChg>
        <pc:spChg chg="add del mod">
          <ac:chgData name="K.Melling" userId="4c29f719-1de3-4726-b155-a2494a7a10f3" providerId="ADAL" clId="{6748F0B1-8EC9-4D9A-9E12-BE3113332F4C}" dt="2024-06-25T09:25:12.743" v="1226" actId="478"/>
          <ac:spMkLst>
            <pc:docMk/>
            <pc:sldMk cId="1312448246" sldId="270"/>
            <ac:spMk id="106" creationId="{1184D6FE-EB55-2048-81B1-5191928931AF}"/>
          </ac:spMkLst>
        </pc:spChg>
        <pc:graphicFrameChg chg="mod modGraphic">
          <ac:chgData name="K.Melling" userId="4c29f719-1de3-4726-b155-a2494a7a10f3" providerId="ADAL" clId="{6748F0B1-8EC9-4D9A-9E12-BE3113332F4C}" dt="2024-09-17T19:53:04.066" v="2089"/>
          <ac:graphicFrameMkLst>
            <pc:docMk/>
            <pc:sldMk cId="1312448246" sldId="270"/>
            <ac:graphicFrameMk id="4" creationId="{3AA6274D-5CB0-406A-8AFB-D93342B1EA92}"/>
          </ac:graphicFrameMkLst>
        </pc:graphicFrameChg>
        <pc:picChg chg="mod">
          <ac:chgData name="K.Melling" userId="4c29f719-1de3-4726-b155-a2494a7a10f3" providerId="ADAL" clId="{6748F0B1-8EC9-4D9A-9E12-BE3113332F4C}" dt="2024-07-01T11:42:29.142" v="1932"/>
          <ac:picMkLst>
            <pc:docMk/>
            <pc:sldMk cId="1312448246" sldId="270"/>
            <ac:picMk id="1026" creationId="{9C9E15CF-D2C8-40CB-9FD0-BDCA2D324A97}"/>
          </ac:picMkLst>
        </pc:picChg>
      </pc:sldChg>
      <pc:sldChg chg="modSp mod">
        <pc:chgData name="K.Melling" userId="4c29f719-1de3-4726-b155-a2494a7a10f3" providerId="ADAL" clId="{6748F0B1-8EC9-4D9A-9E12-BE3113332F4C}" dt="2024-09-23T07:06:38.614" v="2557"/>
        <pc:sldMkLst>
          <pc:docMk/>
          <pc:sldMk cId="328802050" sldId="271"/>
        </pc:sldMkLst>
        <pc:spChg chg="mod">
          <ac:chgData name="K.Melling" userId="4c29f719-1de3-4726-b155-a2494a7a10f3" providerId="ADAL" clId="{6748F0B1-8EC9-4D9A-9E12-BE3113332F4C}" dt="2024-07-01T11:42:29.142" v="1932"/>
          <ac:spMkLst>
            <pc:docMk/>
            <pc:sldMk cId="328802050" sldId="271"/>
            <ac:spMk id="6" creationId="{840F49B9-2DCB-4BF6-8F97-B4D0A5A16C5B}"/>
          </ac:spMkLst>
        </pc:spChg>
        <pc:graphicFrameChg chg="mod modGraphic">
          <ac:chgData name="K.Melling" userId="4c29f719-1de3-4726-b155-a2494a7a10f3" providerId="ADAL" clId="{6748F0B1-8EC9-4D9A-9E12-BE3113332F4C}" dt="2024-09-23T07:06:38.614" v="2557"/>
          <ac:graphicFrameMkLst>
            <pc:docMk/>
            <pc:sldMk cId="328802050" sldId="271"/>
            <ac:graphicFrameMk id="4" creationId="{3AA6274D-5CB0-406A-8AFB-D93342B1EA92}"/>
          </ac:graphicFrameMkLst>
        </pc:graphicFrameChg>
        <pc:picChg chg="mod">
          <ac:chgData name="K.Melling" userId="4c29f719-1de3-4726-b155-a2494a7a10f3" providerId="ADAL" clId="{6748F0B1-8EC9-4D9A-9E12-BE3113332F4C}" dt="2024-07-01T11:42:29.142" v="1932"/>
          <ac:picMkLst>
            <pc:docMk/>
            <pc:sldMk cId="328802050" sldId="271"/>
            <ac:picMk id="1026" creationId="{9C9E15CF-D2C8-40CB-9FD0-BDCA2D324A97}"/>
          </ac:picMkLst>
        </pc:picChg>
      </pc:sldChg>
      <pc:sldChg chg="modSp add mod ord">
        <pc:chgData name="K.Melling" userId="4c29f719-1de3-4726-b155-a2494a7a10f3" providerId="ADAL" clId="{6748F0B1-8EC9-4D9A-9E12-BE3113332F4C}" dt="2024-09-17T19:51:00.187" v="2069"/>
        <pc:sldMkLst>
          <pc:docMk/>
          <pc:sldMk cId="3596892563" sldId="272"/>
        </pc:sldMkLst>
        <pc:spChg chg="mod">
          <ac:chgData name="K.Melling" userId="4c29f719-1de3-4726-b155-a2494a7a10f3" providerId="ADAL" clId="{6748F0B1-8EC9-4D9A-9E12-BE3113332F4C}" dt="2024-07-01T11:42:29.142" v="1932"/>
          <ac:spMkLst>
            <pc:docMk/>
            <pc:sldMk cId="3596892563" sldId="272"/>
            <ac:spMk id="6" creationId="{840F49B9-2DCB-4BF6-8F97-B4D0A5A16C5B}"/>
          </ac:spMkLst>
        </pc:spChg>
        <pc:graphicFrameChg chg="mod modGraphic">
          <ac:chgData name="K.Melling" userId="4c29f719-1de3-4726-b155-a2494a7a10f3" providerId="ADAL" clId="{6748F0B1-8EC9-4D9A-9E12-BE3113332F4C}" dt="2024-09-17T19:51:00.187" v="2069"/>
          <ac:graphicFrameMkLst>
            <pc:docMk/>
            <pc:sldMk cId="3596892563" sldId="272"/>
            <ac:graphicFrameMk id="4" creationId="{3AA6274D-5CB0-406A-8AFB-D93342B1EA92}"/>
          </ac:graphicFrameMkLst>
        </pc:graphicFrameChg>
        <pc:picChg chg="mod">
          <ac:chgData name="K.Melling" userId="4c29f719-1de3-4726-b155-a2494a7a10f3" providerId="ADAL" clId="{6748F0B1-8EC9-4D9A-9E12-BE3113332F4C}" dt="2024-07-01T11:42:29.142" v="1932"/>
          <ac:picMkLst>
            <pc:docMk/>
            <pc:sldMk cId="3596892563" sldId="272"/>
            <ac:picMk id="1026" creationId="{9C9E15CF-D2C8-40CB-9FD0-BDCA2D324A97}"/>
          </ac:picMkLst>
        </pc:picChg>
      </pc:sldChg>
      <pc:sldChg chg="delSp modSp add del mod">
        <pc:chgData name="K.Melling" userId="4c29f719-1de3-4726-b155-a2494a7a10f3" providerId="ADAL" clId="{6748F0B1-8EC9-4D9A-9E12-BE3113332F4C}" dt="2024-06-25T09:26:58.210" v="1274" actId="47"/>
        <pc:sldMkLst>
          <pc:docMk/>
          <pc:sldMk cId="772681587" sldId="273"/>
        </pc:sldMkLst>
        <pc:spChg chg="del">
          <ac:chgData name="K.Melling" userId="4c29f719-1de3-4726-b155-a2494a7a10f3" providerId="ADAL" clId="{6748F0B1-8EC9-4D9A-9E12-BE3113332F4C}" dt="2024-06-25T09:22:32.372" v="1080" actId="21"/>
          <ac:spMkLst>
            <pc:docMk/>
            <pc:sldMk cId="772681587" sldId="273"/>
            <ac:spMk id="40" creationId="{29214F8F-149A-4F97-A7F4-AA18D7C71143}"/>
          </ac:spMkLst>
        </pc:spChg>
        <pc:spChg chg="del">
          <ac:chgData name="K.Melling" userId="4c29f719-1de3-4726-b155-a2494a7a10f3" providerId="ADAL" clId="{6748F0B1-8EC9-4D9A-9E12-BE3113332F4C}" dt="2024-06-25T09:22:32.372" v="1080" actId="21"/>
          <ac:spMkLst>
            <pc:docMk/>
            <pc:sldMk cId="772681587" sldId="273"/>
            <ac:spMk id="42" creationId="{52C54F62-8468-4E79-BF3F-0E9A0720EC4C}"/>
          </ac:spMkLst>
        </pc:spChg>
        <pc:spChg chg="del">
          <ac:chgData name="K.Melling" userId="4c29f719-1de3-4726-b155-a2494a7a10f3" providerId="ADAL" clId="{6748F0B1-8EC9-4D9A-9E12-BE3113332F4C}" dt="2024-06-25T09:23:29.738" v="1124" actId="21"/>
          <ac:spMkLst>
            <pc:docMk/>
            <pc:sldMk cId="772681587" sldId="273"/>
            <ac:spMk id="43" creationId="{A23A5BCB-D892-4BF6-AF3D-D7F402D380BF}"/>
          </ac:spMkLst>
        </pc:spChg>
        <pc:spChg chg="del">
          <ac:chgData name="K.Melling" userId="4c29f719-1de3-4726-b155-a2494a7a10f3" providerId="ADAL" clId="{6748F0B1-8EC9-4D9A-9E12-BE3113332F4C}" dt="2024-06-25T09:23:29.738" v="1124" actId="21"/>
          <ac:spMkLst>
            <pc:docMk/>
            <pc:sldMk cId="772681587" sldId="273"/>
            <ac:spMk id="45" creationId="{052D2433-EDF5-445B-8C0E-E19A61794EC0}"/>
          </ac:spMkLst>
        </pc:spChg>
        <pc:spChg chg="del">
          <ac:chgData name="K.Melling" userId="4c29f719-1de3-4726-b155-a2494a7a10f3" providerId="ADAL" clId="{6748F0B1-8EC9-4D9A-9E12-BE3113332F4C}" dt="2024-06-25T09:21:18.816" v="1046" actId="21"/>
          <ac:spMkLst>
            <pc:docMk/>
            <pc:sldMk cId="772681587" sldId="273"/>
            <ac:spMk id="46" creationId="{60D3A752-E932-46D3-988D-781F8B621D5B}"/>
          </ac:spMkLst>
        </pc:spChg>
        <pc:spChg chg="del">
          <ac:chgData name="K.Melling" userId="4c29f719-1de3-4726-b155-a2494a7a10f3" providerId="ADAL" clId="{6748F0B1-8EC9-4D9A-9E12-BE3113332F4C}" dt="2024-06-25T09:23:29.738" v="1124" actId="21"/>
          <ac:spMkLst>
            <pc:docMk/>
            <pc:sldMk cId="772681587" sldId="273"/>
            <ac:spMk id="49" creationId="{B673DD43-B4CC-4332-93BF-7CE8C8804CEE}"/>
          </ac:spMkLst>
        </pc:spChg>
        <pc:spChg chg="del">
          <ac:chgData name="K.Melling" userId="4c29f719-1de3-4726-b155-a2494a7a10f3" providerId="ADAL" clId="{6748F0B1-8EC9-4D9A-9E12-BE3113332F4C}" dt="2024-06-25T09:21:18.816" v="1046" actId="21"/>
          <ac:spMkLst>
            <pc:docMk/>
            <pc:sldMk cId="772681587" sldId="273"/>
            <ac:spMk id="51" creationId="{15204783-FA61-4778-9B4F-45FD95DE7F11}"/>
          </ac:spMkLst>
        </pc:spChg>
        <pc:spChg chg="del">
          <ac:chgData name="K.Melling" userId="4c29f719-1de3-4726-b155-a2494a7a10f3" providerId="ADAL" clId="{6748F0B1-8EC9-4D9A-9E12-BE3113332F4C}" dt="2024-06-25T09:21:18.816" v="1046" actId="21"/>
          <ac:spMkLst>
            <pc:docMk/>
            <pc:sldMk cId="772681587" sldId="273"/>
            <ac:spMk id="55" creationId="{2F266773-F314-4F2A-80EC-38F094EB0D54}"/>
          </ac:spMkLst>
        </pc:spChg>
        <pc:spChg chg="del">
          <ac:chgData name="K.Melling" userId="4c29f719-1de3-4726-b155-a2494a7a10f3" providerId="ADAL" clId="{6748F0B1-8EC9-4D9A-9E12-BE3113332F4C}" dt="2024-06-25T09:21:18.816" v="1046" actId="21"/>
          <ac:spMkLst>
            <pc:docMk/>
            <pc:sldMk cId="772681587" sldId="273"/>
            <ac:spMk id="56" creationId="{F39D917A-8902-46F0-94A5-E27A1795A5D9}"/>
          </ac:spMkLst>
        </pc:spChg>
        <pc:spChg chg="del">
          <ac:chgData name="K.Melling" userId="4c29f719-1de3-4726-b155-a2494a7a10f3" providerId="ADAL" clId="{6748F0B1-8EC9-4D9A-9E12-BE3113332F4C}" dt="2024-06-25T09:21:18.816" v="1046" actId="21"/>
          <ac:spMkLst>
            <pc:docMk/>
            <pc:sldMk cId="772681587" sldId="273"/>
            <ac:spMk id="57" creationId="{BBF09ADD-D4B2-458C-B657-3D9788FB1603}"/>
          </ac:spMkLst>
        </pc:spChg>
        <pc:spChg chg="del">
          <ac:chgData name="K.Melling" userId="4c29f719-1de3-4726-b155-a2494a7a10f3" providerId="ADAL" clId="{6748F0B1-8EC9-4D9A-9E12-BE3113332F4C}" dt="2024-06-25T09:22:32.372" v="1080" actId="21"/>
          <ac:spMkLst>
            <pc:docMk/>
            <pc:sldMk cId="772681587" sldId="273"/>
            <ac:spMk id="59" creationId="{10FEB31C-AC69-43EB-B337-9078D83C6E48}"/>
          </ac:spMkLst>
        </pc:spChg>
        <pc:spChg chg="del">
          <ac:chgData name="K.Melling" userId="4c29f719-1de3-4726-b155-a2494a7a10f3" providerId="ADAL" clId="{6748F0B1-8EC9-4D9A-9E12-BE3113332F4C}" dt="2024-06-25T09:22:32.372" v="1080" actId="21"/>
          <ac:spMkLst>
            <pc:docMk/>
            <pc:sldMk cId="772681587" sldId="273"/>
            <ac:spMk id="60" creationId="{3A449B08-66EC-4FFB-96D3-74A322CD5F72}"/>
          </ac:spMkLst>
        </pc:spChg>
        <pc:spChg chg="del">
          <ac:chgData name="K.Melling" userId="4c29f719-1de3-4726-b155-a2494a7a10f3" providerId="ADAL" clId="{6748F0B1-8EC9-4D9A-9E12-BE3113332F4C}" dt="2024-06-25T09:25:21.951" v="1227" actId="21"/>
          <ac:spMkLst>
            <pc:docMk/>
            <pc:sldMk cId="772681587" sldId="273"/>
            <ac:spMk id="64" creationId="{EAB0D283-92FE-44A5-955C-514BE7C08760}"/>
          </ac:spMkLst>
        </pc:spChg>
        <pc:spChg chg="del">
          <ac:chgData name="K.Melling" userId="4c29f719-1de3-4726-b155-a2494a7a10f3" providerId="ADAL" clId="{6748F0B1-8EC9-4D9A-9E12-BE3113332F4C}" dt="2024-06-25T09:25:21.951" v="1227" actId="21"/>
          <ac:spMkLst>
            <pc:docMk/>
            <pc:sldMk cId="772681587" sldId="273"/>
            <ac:spMk id="66" creationId="{6BC4A530-970A-4912-A0DC-548C3787BCC9}"/>
          </ac:spMkLst>
        </pc:spChg>
        <pc:spChg chg="del">
          <ac:chgData name="K.Melling" userId="4c29f719-1de3-4726-b155-a2494a7a10f3" providerId="ADAL" clId="{6748F0B1-8EC9-4D9A-9E12-BE3113332F4C}" dt="2024-06-25T09:25:21.951" v="1227" actId="21"/>
          <ac:spMkLst>
            <pc:docMk/>
            <pc:sldMk cId="772681587" sldId="273"/>
            <ac:spMk id="67" creationId="{10E76070-59A4-4CB5-A4F8-5B8BB4AE6EF6}"/>
          </ac:spMkLst>
        </pc:spChg>
        <pc:spChg chg="del mod">
          <ac:chgData name="K.Melling" userId="4c29f719-1de3-4726-b155-a2494a7a10f3" providerId="ADAL" clId="{6748F0B1-8EC9-4D9A-9E12-BE3113332F4C}" dt="2024-06-25T09:25:21.951" v="1227" actId="21"/>
          <ac:spMkLst>
            <pc:docMk/>
            <pc:sldMk cId="772681587" sldId="273"/>
            <ac:spMk id="68" creationId="{B319D2E5-2236-49FF-9133-71707C5F907D}"/>
          </ac:spMkLst>
        </pc:spChg>
        <pc:spChg chg="del">
          <ac:chgData name="K.Melling" userId="4c29f719-1de3-4726-b155-a2494a7a10f3" providerId="ADAL" clId="{6748F0B1-8EC9-4D9A-9E12-BE3113332F4C}" dt="2024-06-25T09:23:29.738" v="1124" actId="21"/>
          <ac:spMkLst>
            <pc:docMk/>
            <pc:sldMk cId="772681587" sldId="273"/>
            <ac:spMk id="76" creationId="{D93A5020-49AA-464C-BDB1-2A30A8574689}"/>
          </ac:spMkLst>
        </pc:spChg>
        <pc:spChg chg="del">
          <ac:chgData name="K.Melling" userId="4c29f719-1de3-4726-b155-a2494a7a10f3" providerId="ADAL" clId="{6748F0B1-8EC9-4D9A-9E12-BE3113332F4C}" dt="2024-06-25T09:23:29.738" v="1124" actId="21"/>
          <ac:spMkLst>
            <pc:docMk/>
            <pc:sldMk cId="772681587" sldId="273"/>
            <ac:spMk id="77" creationId="{95413CE6-373C-CE4F-9229-68B57EBEEC04}"/>
          </ac:spMkLst>
        </pc:spChg>
        <pc:spChg chg="del">
          <ac:chgData name="K.Melling" userId="4c29f719-1de3-4726-b155-a2494a7a10f3" providerId="ADAL" clId="{6748F0B1-8EC9-4D9A-9E12-BE3113332F4C}" dt="2024-06-25T09:22:32.372" v="1080" actId="21"/>
          <ac:spMkLst>
            <pc:docMk/>
            <pc:sldMk cId="772681587" sldId="273"/>
            <ac:spMk id="80" creationId="{54F7169F-FA38-4C42-8069-49A2697AD5F5}"/>
          </ac:spMkLst>
        </pc:spChg>
        <pc:spChg chg="del">
          <ac:chgData name="K.Melling" userId="4c29f719-1de3-4726-b155-a2494a7a10f3" providerId="ADAL" clId="{6748F0B1-8EC9-4D9A-9E12-BE3113332F4C}" dt="2024-06-25T09:24:19.300" v="1173" actId="21"/>
          <ac:spMkLst>
            <pc:docMk/>
            <pc:sldMk cId="772681587" sldId="273"/>
            <ac:spMk id="85" creationId="{D718D04C-756B-E542-850B-A40EE7B4D58F}"/>
          </ac:spMkLst>
        </pc:spChg>
        <pc:spChg chg="mod">
          <ac:chgData name="K.Melling" userId="4c29f719-1de3-4726-b155-a2494a7a10f3" providerId="ADAL" clId="{6748F0B1-8EC9-4D9A-9E12-BE3113332F4C}" dt="2024-06-25T09:20:59.146" v="1045" actId="27636"/>
          <ac:spMkLst>
            <pc:docMk/>
            <pc:sldMk cId="772681587" sldId="273"/>
            <ac:spMk id="95" creationId="{7C0ECD94-A4CB-4FB7-A7F7-AA32C0ED85DB}"/>
          </ac:spMkLst>
        </pc:spChg>
        <pc:spChg chg="del">
          <ac:chgData name="K.Melling" userId="4c29f719-1de3-4726-b155-a2494a7a10f3" providerId="ADAL" clId="{6748F0B1-8EC9-4D9A-9E12-BE3113332F4C}" dt="2024-06-25T09:24:19.300" v="1173" actId="21"/>
          <ac:spMkLst>
            <pc:docMk/>
            <pc:sldMk cId="772681587" sldId="273"/>
            <ac:spMk id="98" creationId="{598E50C9-DA17-7F4B-A47D-3BACB7886D6D}"/>
          </ac:spMkLst>
        </pc:spChg>
        <pc:spChg chg="del">
          <ac:chgData name="K.Melling" userId="4c29f719-1de3-4726-b155-a2494a7a10f3" providerId="ADAL" clId="{6748F0B1-8EC9-4D9A-9E12-BE3113332F4C}" dt="2024-06-25T09:24:19.300" v="1173" actId="21"/>
          <ac:spMkLst>
            <pc:docMk/>
            <pc:sldMk cId="772681587" sldId="273"/>
            <ac:spMk id="101" creationId="{1AAB8FCB-F78F-4D42-AE9C-F22FEC9590C5}"/>
          </ac:spMkLst>
        </pc:spChg>
        <pc:spChg chg="del">
          <ac:chgData name="K.Melling" userId="4c29f719-1de3-4726-b155-a2494a7a10f3" providerId="ADAL" clId="{6748F0B1-8EC9-4D9A-9E12-BE3113332F4C}" dt="2024-06-25T09:25:21.951" v="1227" actId="21"/>
          <ac:spMkLst>
            <pc:docMk/>
            <pc:sldMk cId="772681587" sldId="273"/>
            <ac:spMk id="102" creationId="{722FBCE6-B1F3-9248-B44C-C4FAD21F8742}"/>
          </ac:spMkLst>
        </pc:spChg>
        <pc:spChg chg="del">
          <ac:chgData name="K.Melling" userId="4c29f719-1de3-4726-b155-a2494a7a10f3" providerId="ADAL" clId="{6748F0B1-8EC9-4D9A-9E12-BE3113332F4C}" dt="2024-06-25T09:24:19.300" v="1173" actId="21"/>
          <ac:spMkLst>
            <pc:docMk/>
            <pc:sldMk cId="772681587" sldId="273"/>
            <ac:spMk id="103" creationId="{1C4114D2-7163-2C45-8F33-3AAE1FFFE7FD}"/>
          </ac:spMkLst>
        </pc:spChg>
        <pc:spChg chg="del">
          <ac:chgData name="K.Melling" userId="4c29f719-1de3-4726-b155-a2494a7a10f3" providerId="ADAL" clId="{6748F0B1-8EC9-4D9A-9E12-BE3113332F4C}" dt="2024-06-25T09:25:21.951" v="1227" actId="21"/>
          <ac:spMkLst>
            <pc:docMk/>
            <pc:sldMk cId="772681587" sldId="273"/>
            <ac:spMk id="104" creationId="{CAF1896F-FABE-F245-AB6F-41EF2AFAFF41}"/>
          </ac:spMkLst>
        </pc:spChg>
        <pc:spChg chg="del">
          <ac:chgData name="K.Melling" userId="4c29f719-1de3-4726-b155-a2494a7a10f3" providerId="ADAL" clId="{6748F0B1-8EC9-4D9A-9E12-BE3113332F4C}" dt="2024-06-25T09:21:18.816" v="1046" actId="21"/>
          <ac:spMkLst>
            <pc:docMk/>
            <pc:sldMk cId="772681587" sldId="273"/>
            <ac:spMk id="106" creationId="{1184D6FE-EB55-2048-81B1-5191928931AF}"/>
          </ac:spMkLst>
        </pc:spChg>
      </pc:sldChg>
      <pc:sldChg chg="modSp add mod">
        <pc:chgData name="K.Melling" userId="4c29f719-1de3-4726-b155-a2494a7a10f3" providerId="ADAL" clId="{6748F0B1-8EC9-4D9A-9E12-BE3113332F4C}" dt="2024-09-23T07:06:15.850" v="2555"/>
        <pc:sldMkLst>
          <pc:docMk/>
          <pc:sldMk cId="1432140254" sldId="273"/>
        </pc:sldMkLst>
        <pc:spChg chg="mod">
          <ac:chgData name="K.Melling" userId="4c29f719-1de3-4726-b155-a2494a7a10f3" providerId="ADAL" clId="{6748F0B1-8EC9-4D9A-9E12-BE3113332F4C}" dt="2024-07-01T11:42:29.142" v="1932"/>
          <ac:spMkLst>
            <pc:docMk/>
            <pc:sldMk cId="1432140254" sldId="273"/>
            <ac:spMk id="6" creationId="{840F49B9-2DCB-4BF6-8F97-B4D0A5A16C5B}"/>
          </ac:spMkLst>
        </pc:spChg>
        <pc:graphicFrameChg chg="mod modGraphic">
          <ac:chgData name="K.Melling" userId="4c29f719-1de3-4726-b155-a2494a7a10f3" providerId="ADAL" clId="{6748F0B1-8EC9-4D9A-9E12-BE3113332F4C}" dt="2024-09-23T07:06:15.850" v="2555"/>
          <ac:graphicFrameMkLst>
            <pc:docMk/>
            <pc:sldMk cId="1432140254" sldId="273"/>
            <ac:graphicFrameMk id="4" creationId="{3AA6274D-5CB0-406A-8AFB-D93342B1EA92}"/>
          </ac:graphicFrameMkLst>
        </pc:graphicFrameChg>
        <pc:picChg chg="mod">
          <ac:chgData name="K.Melling" userId="4c29f719-1de3-4726-b155-a2494a7a10f3" providerId="ADAL" clId="{6748F0B1-8EC9-4D9A-9E12-BE3113332F4C}" dt="2024-07-01T11:42:29.142" v="1932"/>
          <ac:picMkLst>
            <pc:docMk/>
            <pc:sldMk cId="1432140254" sldId="273"/>
            <ac:picMk id="1026" creationId="{9C9E15CF-D2C8-40CB-9FD0-BDCA2D324A97}"/>
          </ac:picMkLst>
        </pc:picChg>
      </pc:sldChg>
      <pc:sldChg chg="addSp delSp modSp new del mod">
        <pc:chgData name="K.Melling" userId="4c29f719-1de3-4726-b155-a2494a7a10f3" providerId="ADAL" clId="{6748F0B1-8EC9-4D9A-9E12-BE3113332F4C}" dt="2024-06-27T12:48:08.779" v="1807" actId="47"/>
        <pc:sldMkLst>
          <pc:docMk/>
          <pc:sldMk cId="4019595593" sldId="273"/>
        </pc:sldMkLst>
        <pc:spChg chg="del">
          <ac:chgData name="K.Melling" userId="4c29f719-1de3-4726-b155-a2494a7a10f3" providerId="ADAL" clId="{6748F0B1-8EC9-4D9A-9E12-BE3113332F4C}" dt="2024-06-27T11:41:02.629" v="1749" actId="478"/>
          <ac:spMkLst>
            <pc:docMk/>
            <pc:sldMk cId="4019595593" sldId="273"/>
            <ac:spMk id="2" creationId="{18466406-4289-53F9-BCEC-207D721CF275}"/>
          </ac:spMkLst>
        </pc:spChg>
        <pc:spChg chg="del">
          <ac:chgData name="K.Melling" userId="4c29f719-1de3-4726-b155-a2494a7a10f3" providerId="ADAL" clId="{6748F0B1-8EC9-4D9A-9E12-BE3113332F4C}" dt="2024-06-27T11:41:02.629" v="1749" actId="478"/>
          <ac:spMkLst>
            <pc:docMk/>
            <pc:sldMk cId="4019595593" sldId="273"/>
            <ac:spMk id="3" creationId="{44D30F87-F785-9659-A655-D3A0B02228F5}"/>
          </ac:spMkLst>
        </pc:spChg>
        <pc:graphicFrameChg chg="add del mod">
          <ac:chgData name="K.Melling" userId="4c29f719-1de3-4726-b155-a2494a7a10f3" providerId="ADAL" clId="{6748F0B1-8EC9-4D9A-9E12-BE3113332F4C}" dt="2024-06-27T11:41:22.333" v="1751" actId="21"/>
          <ac:graphicFrameMkLst>
            <pc:docMk/>
            <pc:sldMk cId="4019595593" sldId="273"/>
            <ac:graphicFrameMk id="4" creationId="{38BD9A62-C168-FBEC-6B47-B24FB30C35A3}"/>
          </ac:graphicFrameMkLst>
        </pc:graphicFrameChg>
      </pc:sldChg>
      <pc:sldChg chg="modSp add mod">
        <pc:chgData name="K.Melling" userId="4c29f719-1de3-4726-b155-a2494a7a10f3" providerId="ADAL" clId="{6748F0B1-8EC9-4D9A-9E12-BE3113332F4C}" dt="2024-09-17T19:51:24.950" v="2073"/>
        <pc:sldMkLst>
          <pc:docMk/>
          <pc:sldMk cId="1640063517" sldId="274"/>
        </pc:sldMkLst>
        <pc:graphicFrameChg chg="mod modGraphic">
          <ac:chgData name="K.Melling" userId="4c29f719-1de3-4726-b155-a2494a7a10f3" providerId="ADAL" clId="{6748F0B1-8EC9-4D9A-9E12-BE3113332F4C}" dt="2024-09-17T19:51:24.950" v="2073"/>
          <ac:graphicFrameMkLst>
            <pc:docMk/>
            <pc:sldMk cId="1640063517" sldId="274"/>
            <ac:graphicFrameMk id="4" creationId="{3AA6274D-5CB0-406A-8AFB-D93342B1EA92}"/>
          </ac:graphicFrameMkLst>
        </pc:graphicFrameChg>
      </pc:sldChg>
      <pc:sldChg chg="modSp add mod">
        <pc:chgData name="K.Melling" userId="4c29f719-1de3-4726-b155-a2494a7a10f3" providerId="ADAL" clId="{6748F0B1-8EC9-4D9A-9E12-BE3113332F4C}" dt="2024-09-17T19:52:02.705" v="2081" actId="14100"/>
        <pc:sldMkLst>
          <pc:docMk/>
          <pc:sldMk cId="846989636" sldId="275"/>
        </pc:sldMkLst>
        <pc:graphicFrameChg chg="mod modGraphic">
          <ac:chgData name="K.Melling" userId="4c29f719-1de3-4726-b155-a2494a7a10f3" providerId="ADAL" clId="{6748F0B1-8EC9-4D9A-9E12-BE3113332F4C}" dt="2024-09-17T19:52:02.705" v="2081" actId="14100"/>
          <ac:graphicFrameMkLst>
            <pc:docMk/>
            <pc:sldMk cId="846989636" sldId="275"/>
            <ac:graphicFrameMk id="4" creationId="{3AA6274D-5CB0-406A-8AFB-D93342B1EA92}"/>
          </ac:graphicFrameMkLst>
        </pc:graphicFrameChg>
      </pc:sldChg>
      <pc:sldMasterChg chg="modSp delSldLayout modSldLayout">
        <pc:chgData name="K.Melling" userId="4c29f719-1de3-4726-b155-a2494a7a10f3" providerId="ADAL" clId="{6748F0B1-8EC9-4D9A-9E12-BE3113332F4C}" dt="2024-07-01T11:42:29.142" v="1932"/>
        <pc:sldMasterMkLst>
          <pc:docMk/>
          <pc:sldMasterMk cId="2629768579" sldId="2147483648"/>
        </pc:sldMasterMkLst>
        <pc:spChg chg="mod">
          <ac:chgData name="K.Melling" userId="4c29f719-1de3-4726-b155-a2494a7a10f3" providerId="ADAL" clId="{6748F0B1-8EC9-4D9A-9E12-BE3113332F4C}" dt="2024-07-01T11:42:29.142" v="1932"/>
          <ac:spMkLst>
            <pc:docMk/>
            <pc:sldMasterMk cId="2629768579" sldId="2147483648"/>
            <ac:spMk id="2" creationId="{F0534A96-97F4-4A44-9A73-409E71C3ACC0}"/>
          </ac:spMkLst>
        </pc:spChg>
        <pc:spChg chg="mod">
          <ac:chgData name="K.Melling" userId="4c29f719-1de3-4726-b155-a2494a7a10f3" providerId="ADAL" clId="{6748F0B1-8EC9-4D9A-9E12-BE3113332F4C}" dt="2024-07-01T11:42:29.142" v="1932"/>
          <ac:spMkLst>
            <pc:docMk/>
            <pc:sldMasterMk cId="2629768579" sldId="2147483648"/>
            <ac:spMk id="3" creationId="{AA70661A-769F-440B-955A-954F27DCFDCB}"/>
          </ac:spMkLst>
        </pc:spChg>
        <pc:spChg chg="mod">
          <ac:chgData name="K.Melling" userId="4c29f719-1de3-4726-b155-a2494a7a10f3" providerId="ADAL" clId="{6748F0B1-8EC9-4D9A-9E12-BE3113332F4C}" dt="2024-07-01T11:42:29.142" v="1932"/>
          <ac:spMkLst>
            <pc:docMk/>
            <pc:sldMasterMk cId="2629768579" sldId="2147483648"/>
            <ac:spMk id="4" creationId="{A06D107A-4575-4048-9240-D3105E7127C4}"/>
          </ac:spMkLst>
        </pc:spChg>
        <pc:spChg chg="mod">
          <ac:chgData name="K.Melling" userId="4c29f719-1de3-4726-b155-a2494a7a10f3" providerId="ADAL" clId="{6748F0B1-8EC9-4D9A-9E12-BE3113332F4C}" dt="2024-07-01T11:42:29.142" v="1932"/>
          <ac:spMkLst>
            <pc:docMk/>
            <pc:sldMasterMk cId="2629768579" sldId="2147483648"/>
            <ac:spMk id="5" creationId="{696C3268-9962-44BF-B46D-CC624479917A}"/>
          </ac:spMkLst>
        </pc:spChg>
        <pc:spChg chg="mod">
          <ac:chgData name="K.Melling" userId="4c29f719-1de3-4726-b155-a2494a7a10f3" providerId="ADAL" clId="{6748F0B1-8EC9-4D9A-9E12-BE3113332F4C}" dt="2024-07-01T11:42:29.142" v="1932"/>
          <ac:spMkLst>
            <pc:docMk/>
            <pc:sldMasterMk cId="2629768579" sldId="2147483648"/>
            <ac:spMk id="6" creationId="{F5F884B9-4158-447A-9BA3-04832BA06F6D}"/>
          </ac:spMkLst>
        </pc:spChg>
        <pc:sldLayoutChg chg="modSp">
          <pc:chgData name="K.Melling" userId="4c29f719-1de3-4726-b155-a2494a7a10f3" providerId="ADAL" clId="{6748F0B1-8EC9-4D9A-9E12-BE3113332F4C}" dt="2024-07-01T11:42:29.142" v="1932"/>
          <pc:sldLayoutMkLst>
            <pc:docMk/>
            <pc:sldMasterMk cId="2629768579" sldId="2147483648"/>
            <pc:sldLayoutMk cId="464739999" sldId="2147483649"/>
          </pc:sldLayoutMkLst>
          <pc:spChg chg="mod">
            <ac:chgData name="K.Melling" userId="4c29f719-1de3-4726-b155-a2494a7a10f3" providerId="ADAL" clId="{6748F0B1-8EC9-4D9A-9E12-BE3113332F4C}" dt="2024-07-01T11:42:29.142" v="1932"/>
            <ac:spMkLst>
              <pc:docMk/>
              <pc:sldMasterMk cId="2629768579" sldId="2147483648"/>
              <pc:sldLayoutMk cId="464739999" sldId="2147483649"/>
              <ac:spMk id="2" creationId="{9942208B-6D15-4B66-8381-10F17BE8F6EC}"/>
            </ac:spMkLst>
          </pc:spChg>
          <pc:spChg chg="mod">
            <ac:chgData name="K.Melling" userId="4c29f719-1de3-4726-b155-a2494a7a10f3" providerId="ADAL" clId="{6748F0B1-8EC9-4D9A-9E12-BE3113332F4C}" dt="2024-07-01T11:42:29.142" v="1932"/>
            <ac:spMkLst>
              <pc:docMk/>
              <pc:sldMasterMk cId="2629768579" sldId="2147483648"/>
              <pc:sldLayoutMk cId="464739999" sldId="2147483649"/>
              <ac:spMk id="3" creationId="{E75D3015-EF6D-4D04-A965-32EF2283092C}"/>
            </ac:spMkLst>
          </pc:spChg>
        </pc:sldLayoutChg>
        <pc:sldLayoutChg chg="modSp">
          <pc:chgData name="K.Melling" userId="4c29f719-1de3-4726-b155-a2494a7a10f3" providerId="ADAL" clId="{6748F0B1-8EC9-4D9A-9E12-BE3113332F4C}" dt="2024-07-01T11:42:29.142" v="1932"/>
          <pc:sldLayoutMkLst>
            <pc:docMk/>
            <pc:sldMasterMk cId="2629768579" sldId="2147483648"/>
            <pc:sldLayoutMk cId="191811857" sldId="2147483651"/>
          </pc:sldLayoutMkLst>
          <pc:spChg chg="mod">
            <ac:chgData name="K.Melling" userId="4c29f719-1de3-4726-b155-a2494a7a10f3" providerId="ADAL" clId="{6748F0B1-8EC9-4D9A-9E12-BE3113332F4C}" dt="2024-07-01T11:42:29.142" v="1932"/>
            <ac:spMkLst>
              <pc:docMk/>
              <pc:sldMasterMk cId="2629768579" sldId="2147483648"/>
              <pc:sldLayoutMk cId="191811857" sldId="2147483651"/>
              <ac:spMk id="2" creationId="{70F81336-6F59-41AE-A5AF-DB239FC2CB10}"/>
            </ac:spMkLst>
          </pc:spChg>
          <pc:spChg chg="mod">
            <ac:chgData name="K.Melling" userId="4c29f719-1de3-4726-b155-a2494a7a10f3" providerId="ADAL" clId="{6748F0B1-8EC9-4D9A-9E12-BE3113332F4C}" dt="2024-07-01T11:42:29.142" v="1932"/>
            <ac:spMkLst>
              <pc:docMk/>
              <pc:sldMasterMk cId="2629768579" sldId="2147483648"/>
              <pc:sldLayoutMk cId="191811857" sldId="2147483651"/>
              <ac:spMk id="3" creationId="{FF589217-B3F3-42E7-BF89-E1D8FAD053EB}"/>
            </ac:spMkLst>
          </pc:spChg>
        </pc:sldLayoutChg>
        <pc:sldLayoutChg chg="modSp">
          <pc:chgData name="K.Melling" userId="4c29f719-1de3-4726-b155-a2494a7a10f3" providerId="ADAL" clId="{6748F0B1-8EC9-4D9A-9E12-BE3113332F4C}" dt="2024-07-01T11:42:29.142" v="1932"/>
          <pc:sldLayoutMkLst>
            <pc:docMk/>
            <pc:sldMasterMk cId="2629768579" sldId="2147483648"/>
            <pc:sldLayoutMk cId="1149710806" sldId="2147483652"/>
          </pc:sldLayoutMkLst>
          <pc:spChg chg="mod">
            <ac:chgData name="K.Melling" userId="4c29f719-1de3-4726-b155-a2494a7a10f3" providerId="ADAL" clId="{6748F0B1-8EC9-4D9A-9E12-BE3113332F4C}" dt="2024-07-01T11:42:29.142" v="1932"/>
            <ac:spMkLst>
              <pc:docMk/>
              <pc:sldMasterMk cId="2629768579" sldId="2147483648"/>
              <pc:sldLayoutMk cId="1149710806" sldId="2147483652"/>
              <ac:spMk id="3" creationId="{CA8BA346-51AE-4F75-B9F9-5BADF27BAFEA}"/>
            </ac:spMkLst>
          </pc:spChg>
          <pc:spChg chg="mod">
            <ac:chgData name="K.Melling" userId="4c29f719-1de3-4726-b155-a2494a7a10f3" providerId="ADAL" clId="{6748F0B1-8EC9-4D9A-9E12-BE3113332F4C}" dt="2024-07-01T11:42:29.142" v="1932"/>
            <ac:spMkLst>
              <pc:docMk/>
              <pc:sldMasterMk cId="2629768579" sldId="2147483648"/>
              <pc:sldLayoutMk cId="1149710806" sldId="2147483652"/>
              <ac:spMk id="4" creationId="{CE5213B7-2098-4320-B655-D89699318026}"/>
            </ac:spMkLst>
          </pc:spChg>
        </pc:sldLayoutChg>
        <pc:sldLayoutChg chg="modSp">
          <pc:chgData name="K.Melling" userId="4c29f719-1de3-4726-b155-a2494a7a10f3" providerId="ADAL" clId="{6748F0B1-8EC9-4D9A-9E12-BE3113332F4C}" dt="2024-07-01T11:42:29.142" v="1932"/>
          <pc:sldLayoutMkLst>
            <pc:docMk/>
            <pc:sldMasterMk cId="2629768579" sldId="2147483648"/>
            <pc:sldLayoutMk cId="3042220644" sldId="2147483653"/>
          </pc:sldLayoutMkLst>
          <pc:spChg chg="mod">
            <ac:chgData name="K.Melling" userId="4c29f719-1de3-4726-b155-a2494a7a10f3" providerId="ADAL" clId="{6748F0B1-8EC9-4D9A-9E12-BE3113332F4C}" dt="2024-07-01T11:42:29.142" v="1932"/>
            <ac:spMkLst>
              <pc:docMk/>
              <pc:sldMasterMk cId="2629768579" sldId="2147483648"/>
              <pc:sldLayoutMk cId="3042220644" sldId="2147483653"/>
              <ac:spMk id="2" creationId="{0376A3C0-C610-4B2D-A7C2-B6298DC87A3A}"/>
            </ac:spMkLst>
          </pc:spChg>
          <pc:spChg chg="mod">
            <ac:chgData name="K.Melling" userId="4c29f719-1de3-4726-b155-a2494a7a10f3" providerId="ADAL" clId="{6748F0B1-8EC9-4D9A-9E12-BE3113332F4C}" dt="2024-07-01T11:42:29.142" v="1932"/>
            <ac:spMkLst>
              <pc:docMk/>
              <pc:sldMasterMk cId="2629768579" sldId="2147483648"/>
              <pc:sldLayoutMk cId="3042220644" sldId="2147483653"/>
              <ac:spMk id="3" creationId="{9651A092-360E-4682-9E28-556AB3491F89}"/>
            </ac:spMkLst>
          </pc:spChg>
          <pc:spChg chg="mod">
            <ac:chgData name="K.Melling" userId="4c29f719-1de3-4726-b155-a2494a7a10f3" providerId="ADAL" clId="{6748F0B1-8EC9-4D9A-9E12-BE3113332F4C}" dt="2024-07-01T11:42:29.142" v="1932"/>
            <ac:spMkLst>
              <pc:docMk/>
              <pc:sldMasterMk cId="2629768579" sldId="2147483648"/>
              <pc:sldLayoutMk cId="3042220644" sldId="2147483653"/>
              <ac:spMk id="4" creationId="{569D8F48-2B05-4B72-A79B-4E10E5152D5B}"/>
            </ac:spMkLst>
          </pc:spChg>
          <pc:spChg chg="mod">
            <ac:chgData name="K.Melling" userId="4c29f719-1de3-4726-b155-a2494a7a10f3" providerId="ADAL" clId="{6748F0B1-8EC9-4D9A-9E12-BE3113332F4C}" dt="2024-07-01T11:42:29.142" v="1932"/>
            <ac:spMkLst>
              <pc:docMk/>
              <pc:sldMasterMk cId="2629768579" sldId="2147483648"/>
              <pc:sldLayoutMk cId="3042220644" sldId="2147483653"/>
              <ac:spMk id="5" creationId="{5F1A3B82-5524-4B00-A423-EB498A4F8A8F}"/>
            </ac:spMkLst>
          </pc:spChg>
          <pc:spChg chg="mod">
            <ac:chgData name="K.Melling" userId="4c29f719-1de3-4726-b155-a2494a7a10f3" providerId="ADAL" clId="{6748F0B1-8EC9-4D9A-9E12-BE3113332F4C}" dt="2024-07-01T11:42:29.142" v="1932"/>
            <ac:spMkLst>
              <pc:docMk/>
              <pc:sldMasterMk cId="2629768579" sldId="2147483648"/>
              <pc:sldLayoutMk cId="3042220644" sldId="2147483653"/>
              <ac:spMk id="6" creationId="{454E0A88-FD36-4599-89CC-ABEEAC40734C}"/>
            </ac:spMkLst>
          </pc:spChg>
        </pc:sldLayoutChg>
        <pc:sldLayoutChg chg="modSp">
          <pc:chgData name="K.Melling" userId="4c29f719-1de3-4726-b155-a2494a7a10f3" providerId="ADAL" clId="{6748F0B1-8EC9-4D9A-9E12-BE3113332F4C}" dt="2024-07-01T11:42:29.142" v="1932"/>
          <pc:sldLayoutMkLst>
            <pc:docMk/>
            <pc:sldMasterMk cId="2629768579" sldId="2147483648"/>
            <pc:sldLayoutMk cId="3776855841" sldId="2147483656"/>
          </pc:sldLayoutMkLst>
          <pc:spChg chg="mod">
            <ac:chgData name="K.Melling" userId="4c29f719-1de3-4726-b155-a2494a7a10f3" providerId="ADAL" clId="{6748F0B1-8EC9-4D9A-9E12-BE3113332F4C}" dt="2024-07-01T11:42:29.142" v="1932"/>
            <ac:spMkLst>
              <pc:docMk/>
              <pc:sldMasterMk cId="2629768579" sldId="2147483648"/>
              <pc:sldLayoutMk cId="3776855841" sldId="2147483656"/>
              <ac:spMk id="2" creationId="{B955B175-7D8D-484F-BE55-6EF97E8870EC}"/>
            </ac:spMkLst>
          </pc:spChg>
          <pc:spChg chg="mod">
            <ac:chgData name="K.Melling" userId="4c29f719-1de3-4726-b155-a2494a7a10f3" providerId="ADAL" clId="{6748F0B1-8EC9-4D9A-9E12-BE3113332F4C}" dt="2024-07-01T11:42:29.142" v="1932"/>
            <ac:spMkLst>
              <pc:docMk/>
              <pc:sldMasterMk cId="2629768579" sldId="2147483648"/>
              <pc:sldLayoutMk cId="3776855841" sldId="2147483656"/>
              <ac:spMk id="3" creationId="{6867370F-2358-46A1-B462-5D8E519D9AFC}"/>
            </ac:spMkLst>
          </pc:spChg>
          <pc:spChg chg="mod">
            <ac:chgData name="K.Melling" userId="4c29f719-1de3-4726-b155-a2494a7a10f3" providerId="ADAL" clId="{6748F0B1-8EC9-4D9A-9E12-BE3113332F4C}" dt="2024-07-01T11:42:29.142" v="1932"/>
            <ac:spMkLst>
              <pc:docMk/>
              <pc:sldMasterMk cId="2629768579" sldId="2147483648"/>
              <pc:sldLayoutMk cId="3776855841" sldId="2147483656"/>
              <ac:spMk id="4" creationId="{08C7435F-AA15-4873-A632-8A4CB8BDCDA3}"/>
            </ac:spMkLst>
          </pc:spChg>
        </pc:sldLayoutChg>
        <pc:sldLayoutChg chg="modSp">
          <pc:chgData name="K.Melling" userId="4c29f719-1de3-4726-b155-a2494a7a10f3" providerId="ADAL" clId="{6748F0B1-8EC9-4D9A-9E12-BE3113332F4C}" dt="2024-07-01T11:42:29.142" v="1932"/>
          <pc:sldLayoutMkLst>
            <pc:docMk/>
            <pc:sldMasterMk cId="2629768579" sldId="2147483648"/>
            <pc:sldLayoutMk cId="1775729938" sldId="2147483657"/>
          </pc:sldLayoutMkLst>
          <pc:spChg chg="mod">
            <ac:chgData name="K.Melling" userId="4c29f719-1de3-4726-b155-a2494a7a10f3" providerId="ADAL" clId="{6748F0B1-8EC9-4D9A-9E12-BE3113332F4C}" dt="2024-07-01T11:42:29.142" v="1932"/>
            <ac:spMkLst>
              <pc:docMk/>
              <pc:sldMasterMk cId="2629768579" sldId="2147483648"/>
              <pc:sldLayoutMk cId="1775729938" sldId="2147483657"/>
              <ac:spMk id="2" creationId="{7BC2F129-0125-467C-A347-60B75B26BD4F}"/>
            </ac:spMkLst>
          </pc:spChg>
          <pc:spChg chg="mod">
            <ac:chgData name="K.Melling" userId="4c29f719-1de3-4726-b155-a2494a7a10f3" providerId="ADAL" clId="{6748F0B1-8EC9-4D9A-9E12-BE3113332F4C}" dt="2024-07-01T11:42:29.142" v="1932"/>
            <ac:spMkLst>
              <pc:docMk/>
              <pc:sldMasterMk cId="2629768579" sldId="2147483648"/>
              <pc:sldLayoutMk cId="1775729938" sldId="2147483657"/>
              <ac:spMk id="3" creationId="{5F30A124-DEE5-4C50-B4AD-EFE7FFECD966}"/>
            </ac:spMkLst>
          </pc:spChg>
          <pc:spChg chg="mod">
            <ac:chgData name="K.Melling" userId="4c29f719-1de3-4726-b155-a2494a7a10f3" providerId="ADAL" clId="{6748F0B1-8EC9-4D9A-9E12-BE3113332F4C}" dt="2024-07-01T11:42:29.142" v="1932"/>
            <ac:spMkLst>
              <pc:docMk/>
              <pc:sldMasterMk cId="2629768579" sldId="2147483648"/>
              <pc:sldLayoutMk cId="1775729938" sldId="2147483657"/>
              <ac:spMk id="4" creationId="{861DF87D-D76C-43C8-ABF3-0BEEED52E316}"/>
            </ac:spMkLst>
          </pc:spChg>
        </pc:sldLayoutChg>
        <pc:sldLayoutChg chg="modSp">
          <pc:chgData name="K.Melling" userId="4c29f719-1de3-4726-b155-a2494a7a10f3" providerId="ADAL" clId="{6748F0B1-8EC9-4D9A-9E12-BE3113332F4C}" dt="2024-07-01T11:42:29.142" v="1932"/>
          <pc:sldLayoutMkLst>
            <pc:docMk/>
            <pc:sldMasterMk cId="2629768579" sldId="2147483648"/>
            <pc:sldLayoutMk cId="2444108541" sldId="2147483659"/>
          </pc:sldLayoutMkLst>
          <pc:spChg chg="mod">
            <ac:chgData name="K.Melling" userId="4c29f719-1de3-4726-b155-a2494a7a10f3" providerId="ADAL" clId="{6748F0B1-8EC9-4D9A-9E12-BE3113332F4C}" dt="2024-07-01T11:42:29.142" v="1932"/>
            <ac:spMkLst>
              <pc:docMk/>
              <pc:sldMasterMk cId="2629768579" sldId="2147483648"/>
              <pc:sldLayoutMk cId="2444108541" sldId="2147483659"/>
              <ac:spMk id="2" creationId="{F31C8624-DD05-4C2A-A294-4938411EF38E}"/>
            </ac:spMkLst>
          </pc:spChg>
          <pc:spChg chg="mod">
            <ac:chgData name="K.Melling" userId="4c29f719-1de3-4726-b155-a2494a7a10f3" providerId="ADAL" clId="{6748F0B1-8EC9-4D9A-9E12-BE3113332F4C}" dt="2024-07-01T11:42:29.142" v="1932"/>
            <ac:spMkLst>
              <pc:docMk/>
              <pc:sldMasterMk cId="2629768579" sldId="2147483648"/>
              <pc:sldLayoutMk cId="2444108541" sldId="2147483659"/>
              <ac:spMk id="3" creationId="{51587CB4-3D9D-452E-9771-AF0CF0CF520A}"/>
            </ac:spMkLst>
          </pc:spChg>
        </pc:sldLayoutChg>
        <pc:sldLayoutChg chg="del">
          <pc:chgData name="K.Melling" userId="4c29f719-1de3-4726-b155-a2494a7a10f3" providerId="ADAL" clId="{6748F0B1-8EC9-4D9A-9E12-BE3113332F4C}" dt="2024-06-25T09:26:58.210" v="1274" actId="47"/>
          <pc:sldLayoutMkLst>
            <pc:docMk/>
            <pc:sldMasterMk cId="2629768579" sldId="2147483648"/>
            <pc:sldLayoutMk cId="1604210724" sldId="2147483660"/>
          </pc:sldLayoutMkLst>
        </pc:sldLayoutChg>
      </pc:sldMasterChg>
    </pc:docChg>
  </pc:docChgLst>
  <pc:docChgLst>
    <pc:chgData name="K.Melling" userId="4c29f719-1de3-4726-b155-a2494a7a10f3" providerId="ADAL" clId="{F8040673-30FB-4680-9E3A-811296702C3E}"/>
    <pc:docChg chg="modSld">
      <pc:chgData name="K.Melling" userId="4c29f719-1de3-4726-b155-a2494a7a10f3" providerId="ADAL" clId="{F8040673-30FB-4680-9E3A-811296702C3E}" dt="2024-04-15T14:03:43.005" v="201" actId="20577"/>
      <pc:docMkLst>
        <pc:docMk/>
      </pc:docMkLst>
      <pc:sldChg chg="modSp">
        <pc:chgData name="K.Melling" userId="4c29f719-1de3-4726-b155-a2494a7a10f3" providerId="ADAL" clId="{F8040673-30FB-4680-9E3A-811296702C3E}" dt="2024-04-15T13:53:35.192" v="107" actId="20577"/>
        <pc:sldMkLst>
          <pc:docMk/>
          <pc:sldMk cId="2168346093" sldId="262"/>
        </pc:sldMkLst>
        <pc:spChg chg="mod">
          <ac:chgData name="K.Melling" userId="4c29f719-1de3-4726-b155-a2494a7a10f3" providerId="ADAL" clId="{F8040673-30FB-4680-9E3A-811296702C3E}" dt="2024-04-15T13:51:24.432" v="1" actId="20577"/>
          <ac:spMkLst>
            <pc:docMk/>
            <pc:sldMk cId="2168346093" sldId="262"/>
            <ac:spMk id="6" creationId="{840F49B9-2DCB-4BF6-8F97-B4D0A5A16C5B}"/>
          </ac:spMkLst>
        </pc:spChg>
        <pc:graphicFrameChg chg="mod modGraphic">
          <ac:chgData name="K.Melling" userId="4c29f719-1de3-4726-b155-a2494a7a10f3" providerId="ADAL" clId="{F8040673-30FB-4680-9E3A-811296702C3E}" dt="2024-04-15T13:53:35.192" v="107" actId="20577"/>
          <ac:graphicFrameMkLst>
            <pc:docMk/>
            <pc:sldMk cId="2168346093" sldId="262"/>
            <ac:graphicFrameMk id="4" creationId="{3AA6274D-5CB0-406A-8AFB-D93342B1EA92}"/>
          </ac:graphicFrameMkLst>
        </pc:graphicFrameChg>
      </pc:sldChg>
      <pc:sldChg chg="modSp">
        <pc:chgData name="K.Melling" userId="4c29f719-1de3-4726-b155-a2494a7a10f3" providerId="ADAL" clId="{F8040673-30FB-4680-9E3A-811296702C3E}" dt="2024-04-15T14:03:43.005" v="201" actId="20577"/>
        <pc:sldMkLst>
          <pc:docMk/>
          <pc:sldMk cId="2048947767" sldId="263"/>
        </pc:sldMkLst>
        <pc:spChg chg="mod">
          <ac:chgData name="K.Melling" userId="4c29f719-1de3-4726-b155-a2494a7a10f3" providerId="ADAL" clId="{F8040673-30FB-4680-9E3A-811296702C3E}" dt="2024-04-15T13:51:28.661" v="3" actId="20577"/>
          <ac:spMkLst>
            <pc:docMk/>
            <pc:sldMk cId="2048947767" sldId="263"/>
            <ac:spMk id="6" creationId="{840F49B9-2DCB-4BF6-8F97-B4D0A5A16C5B}"/>
          </ac:spMkLst>
        </pc:spChg>
        <pc:graphicFrameChg chg="mod modGraphic">
          <ac:chgData name="K.Melling" userId="4c29f719-1de3-4726-b155-a2494a7a10f3" providerId="ADAL" clId="{F8040673-30FB-4680-9E3A-811296702C3E}" dt="2024-04-15T14:03:43.005" v="201" actId="20577"/>
          <ac:graphicFrameMkLst>
            <pc:docMk/>
            <pc:sldMk cId="2048947767" sldId="263"/>
            <ac:graphicFrameMk id="4" creationId="{3AA6274D-5CB0-406A-8AFB-D93342B1EA92}"/>
          </ac:graphicFrameMkLst>
        </pc:graphicFrameChg>
      </pc:sldChg>
      <pc:sldChg chg="modSp">
        <pc:chgData name="K.Melling" userId="4c29f719-1de3-4726-b155-a2494a7a10f3" providerId="ADAL" clId="{F8040673-30FB-4680-9E3A-811296702C3E}" dt="2024-04-15T13:58:08.186" v="157" actId="20577"/>
        <pc:sldMkLst>
          <pc:docMk/>
          <pc:sldMk cId="744052355" sldId="265"/>
        </pc:sldMkLst>
        <pc:spChg chg="mod">
          <ac:chgData name="K.Melling" userId="4c29f719-1de3-4726-b155-a2494a7a10f3" providerId="ADAL" clId="{F8040673-30FB-4680-9E3A-811296702C3E}" dt="2024-04-15T13:51:31.739" v="5" actId="20577"/>
          <ac:spMkLst>
            <pc:docMk/>
            <pc:sldMk cId="744052355" sldId="265"/>
            <ac:spMk id="6" creationId="{840F49B9-2DCB-4BF6-8F97-B4D0A5A16C5B}"/>
          </ac:spMkLst>
        </pc:spChg>
        <pc:graphicFrameChg chg="mod modGraphic">
          <ac:chgData name="K.Melling" userId="4c29f719-1de3-4726-b155-a2494a7a10f3" providerId="ADAL" clId="{F8040673-30FB-4680-9E3A-811296702C3E}" dt="2024-04-15T13:58:08.186" v="157" actId="20577"/>
          <ac:graphicFrameMkLst>
            <pc:docMk/>
            <pc:sldMk cId="744052355" sldId="265"/>
            <ac:graphicFrameMk id="4" creationId="{3AA6274D-5CB0-406A-8AFB-D93342B1EA92}"/>
          </ac:graphicFrameMkLst>
        </pc:graphicFrameChg>
      </pc:sldChg>
      <pc:sldChg chg="modSp">
        <pc:chgData name="K.Melling" userId="4c29f719-1de3-4726-b155-a2494a7a10f3" providerId="ADAL" clId="{F8040673-30FB-4680-9E3A-811296702C3E}" dt="2024-04-15T14:02:40.950" v="187" actId="20577"/>
        <pc:sldMkLst>
          <pc:docMk/>
          <pc:sldMk cId="1792974080" sldId="266"/>
        </pc:sldMkLst>
        <pc:spChg chg="mod">
          <ac:chgData name="K.Melling" userId="4c29f719-1de3-4726-b155-a2494a7a10f3" providerId="ADAL" clId="{F8040673-30FB-4680-9E3A-811296702C3E}" dt="2024-04-15T13:51:34.883" v="7" actId="20577"/>
          <ac:spMkLst>
            <pc:docMk/>
            <pc:sldMk cId="1792974080" sldId="266"/>
            <ac:spMk id="6" creationId="{840F49B9-2DCB-4BF6-8F97-B4D0A5A16C5B}"/>
          </ac:spMkLst>
        </pc:spChg>
        <pc:graphicFrameChg chg="mod modGraphic">
          <ac:chgData name="K.Melling" userId="4c29f719-1de3-4726-b155-a2494a7a10f3" providerId="ADAL" clId="{F8040673-30FB-4680-9E3A-811296702C3E}" dt="2024-04-15T14:02:40.950" v="187" actId="20577"/>
          <ac:graphicFrameMkLst>
            <pc:docMk/>
            <pc:sldMk cId="1792974080" sldId="266"/>
            <ac:graphicFrameMk id="4" creationId="{3AA6274D-5CB0-406A-8AFB-D93342B1EA92}"/>
          </ac:graphicFrameMkLst>
        </pc:graphicFrameChg>
      </pc:sldChg>
      <pc:sldChg chg="modSp">
        <pc:chgData name="K.Melling" userId="4c29f719-1de3-4726-b155-a2494a7a10f3" providerId="ADAL" clId="{F8040673-30FB-4680-9E3A-811296702C3E}" dt="2024-04-15T13:51:38.325" v="9" actId="20577"/>
        <pc:sldMkLst>
          <pc:docMk/>
          <pc:sldMk cId="914696648" sldId="267"/>
        </pc:sldMkLst>
        <pc:spChg chg="mod">
          <ac:chgData name="K.Melling" userId="4c29f719-1de3-4726-b155-a2494a7a10f3" providerId="ADAL" clId="{F8040673-30FB-4680-9E3A-811296702C3E}" dt="2024-04-15T13:51:38.325" v="9" actId="20577"/>
          <ac:spMkLst>
            <pc:docMk/>
            <pc:sldMk cId="914696648" sldId="267"/>
            <ac:spMk id="6" creationId="{840F49B9-2DCB-4BF6-8F97-B4D0A5A16C5B}"/>
          </ac:spMkLst>
        </pc:spChg>
      </pc:sldChg>
      <pc:sldChg chg="modSp">
        <pc:chgData name="K.Melling" userId="4c29f719-1de3-4726-b155-a2494a7a10f3" providerId="ADAL" clId="{F8040673-30FB-4680-9E3A-811296702C3E}" dt="2024-04-15T13:51:43.477" v="11" actId="20577"/>
        <pc:sldMkLst>
          <pc:docMk/>
          <pc:sldMk cId="3135656252" sldId="268"/>
        </pc:sldMkLst>
        <pc:spChg chg="mod">
          <ac:chgData name="K.Melling" userId="4c29f719-1de3-4726-b155-a2494a7a10f3" providerId="ADAL" clId="{F8040673-30FB-4680-9E3A-811296702C3E}" dt="2024-04-15T13:51:43.477" v="11" actId="20577"/>
          <ac:spMkLst>
            <pc:docMk/>
            <pc:sldMk cId="3135656252" sldId="268"/>
            <ac:spMk id="6" creationId="{840F49B9-2DCB-4BF6-8F97-B4D0A5A16C5B}"/>
          </ac:spMkLst>
        </pc:spChg>
      </pc:sldChg>
    </pc:docChg>
  </pc:docChgLst>
  <pc:docChgLst>
    <pc:chgData name="K.Melling" userId="4c29f719-1de3-4726-b155-a2494a7a10f3" providerId="ADAL" clId="{F92C266C-1CE4-4AD4-8830-FEE20BC93A46}"/>
    <pc:docChg chg="undo custSel addSld delSld modSld">
      <pc:chgData name="K.Melling" userId="4c29f719-1de3-4726-b155-a2494a7a10f3" providerId="ADAL" clId="{F92C266C-1CE4-4AD4-8830-FEE20BC93A46}" dt="2024-04-15T11:17:39.071" v="558" actId="20577"/>
      <pc:docMkLst>
        <pc:docMk/>
      </pc:docMkLst>
      <pc:sldChg chg="modSp add">
        <pc:chgData name="K.Melling" userId="4c29f719-1de3-4726-b155-a2494a7a10f3" providerId="ADAL" clId="{F92C266C-1CE4-4AD4-8830-FEE20BC93A46}" dt="2024-04-15T09:36:39.709" v="506" actId="20577"/>
        <pc:sldMkLst>
          <pc:docMk/>
          <pc:sldMk cId="2168346093" sldId="262"/>
        </pc:sldMkLst>
        <pc:graphicFrameChg chg="mod modGraphic">
          <ac:chgData name="K.Melling" userId="4c29f719-1de3-4726-b155-a2494a7a10f3" providerId="ADAL" clId="{F92C266C-1CE4-4AD4-8830-FEE20BC93A46}" dt="2024-04-15T09:36:39.709" v="506" actId="20577"/>
          <ac:graphicFrameMkLst>
            <pc:docMk/>
            <pc:sldMk cId="2168346093" sldId="262"/>
            <ac:graphicFrameMk id="4" creationId="{3AA6274D-5CB0-406A-8AFB-D93342B1EA92}"/>
          </ac:graphicFrameMkLst>
        </pc:graphicFrameChg>
      </pc:sldChg>
      <pc:sldChg chg="modSp add">
        <pc:chgData name="K.Melling" userId="4c29f719-1de3-4726-b155-a2494a7a10f3" providerId="ADAL" clId="{F92C266C-1CE4-4AD4-8830-FEE20BC93A46}" dt="2024-04-15T07:36:14.919" v="470" actId="20577"/>
        <pc:sldMkLst>
          <pc:docMk/>
          <pc:sldMk cId="2048947767" sldId="263"/>
        </pc:sldMkLst>
        <pc:graphicFrameChg chg="mod modGraphic">
          <ac:chgData name="K.Melling" userId="4c29f719-1de3-4726-b155-a2494a7a10f3" providerId="ADAL" clId="{F92C266C-1CE4-4AD4-8830-FEE20BC93A46}" dt="2024-04-15T07:36:14.919" v="470" actId="20577"/>
          <ac:graphicFrameMkLst>
            <pc:docMk/>
            <pc:sldMk cId="2048947767" sldId="263"/>
            <ac:graphicFrameMk id="4" creationId="{3AA6274D-5CB0-406A-8AFB-D93342B1EA92}"/>
          </ac:graphicFrameMkLst>
        </pc:graphicFrameChg>
      </pc:sldChg>
      <pc:sldChg chg="modSp add">
        <pc:chgData name="K.Melling" userId="4c29f719-1de3-4726-b155-a2494a7a10f3" providerId="ADAL" clId="{F92C266C-1CE4-4AD4-8830-FEE20BC93A46}" dt="2024-04-15T11:17:39.071" v="558" actId="20577"/>
        <pc:sldMkLst>
          <pc:docMk/>
          <pc:sldMk cId="1940446956" sldId="264"/>
        </pc:sldMkLst>
        <pc:spChg chg="mod">
          <ac:chgData name="K.Melling" userId="4c29f719-1de3-4726-b155-a2494a7a10f3" providerId="ADAL" clId="{F92C266C-1CE4-4AD4-8830-FEE20BC93A46}" dt="2024-04-15T11:17:39.071" v="558" actId="20577"/>
          <ac:spMkLst>
            <pc:docMk/>
            <pc:sldMk cId="1940446956" sldId="264"/>
            <ac:spMk id="3" creationId="{A2F8C3DD-0669-4B4A-9C37-509E263D0747}"/>
          </ac:spMkLst>
        </pc:spChg>
      </pc:sldChg>
      <pc:sldChg chg="modSp add">
        <pc:chgData name="K.Melling" userId="4c29f719-1de3-4726-b155-a2494a7a10f3" providerId="ADAL" clId="{F92C266C-1CE4-4AD4-8830-FEE20BC93A46}" dt="2024-04-15T07:27:37.316" v="384" actId="20577"/>
        <pc:sldMkLst>
          <pc:docMk/>
          <pc:sldMk cId="744052355" sldId="265"/>
        </pc:sldMkLst>
        <pc:graphicFrameChg chg="mod modGraphic">
          <ac:chgData name="K.Melling" userId="4c29f719-1de3-4726-b155-a2494a7a10f3" providerId="ADAL" clId="{F92C266C-1CE4-4AD4-8830-FEE20BC93A46}" dt="2024-04-15T07:27:37.316" v="384" actId="20577"/>
          <ac:graphicFrameMkLst>
            <pc:docMk/>
            <pc:sldMk cId="744052355" sldId="265"/>
            <ac:graphicFrameMk id="4" creationId="{3AA6274D-5CB0-406A-8AFB-D93342B1EA92}"/>
          </ac:graphicFrameMkLst>
        </pc:graphicFrameChg>
      </pc:sldChg>
      <pc:sldChg chg="modSp add">
        <pc:chgData name="K.Melling" userId="4c29f719-1de3-4726-b155-a2494a7a10f3" providerId="ADAL" clId="{F92C266C-1CE4-4AD4-8830-FEE20BC93A46}" dt="2024-04-15T11:16:42.719" v="536" actId="6549"/>
        <pc:sldMkLst>
          <pc:docMk/>
          <pc:sldMk cId="1792974080" sldId="266"/>
        </pc:sldMkLst>
        <pc:graphicFrameChg chg="mod modGraphic">
          <ac:chgData name="K.Melling" userId="4c29f719-1de3-4726-b155-a2494a7a10f3" providerId="ADAL" clId="{F92C266C-1CE4-4AD4-8830-FEE20BC93A46}" dt="2024-04-15T11:16:42.719" v="536" actId="6549"/>
          <ac:graphicFrameMkLst>
            <pc:docMk/>
            <pc:sldMk cId="1792974080" sldId="266"/>
            <ac:graphicFrameMk id="4" creationId="{3AA6274D-5CB0-406A-8AFB-D93342B1EA92}"/>
          </ac:graphicFrameMkLst>
        </pc:graphicFrameChg>
      </pc:sldChg>
      <pc:sldChg chg="modSp add">
        <pc:chgData name="K.Melling" userId="4c29f719-1de3-4726-b155-a2494a7a10f3" providerId="ADAL" clId="{F92C266C-1CE4-4AD4-8830-FEE20BC93A46}" dt="2024-04-15T11:17:20.752" v="544" actId="20577"/>
        <pc:sldMkLst>
          <pc:docMk/>
          <pc:sldMk cId="914696648" sldId="267"/>
        </pc:sldMkLst>
        <pc:graphicFrameChg chg="modGraphic">
          <ac:chgData name="K.Melling" userId="4c29f719-1de3-4726-b155-a2494a7a10f3" providerId="ADAL" clId="{F92C266C-1CE4-4AD4-8830-FEE20BC93A46}" dt="2024-04-15T11:17:20.752" v="544" actId="20577"/>
          <ac:graphicFrameMkLst>
            <pc:docMk/>
            <pc:sldMk cId="914696648" sldId="267"/>
            <ac:graphicFrameMk id="4" creationId="{3AA6274D-5CB0-406A-8AFB-D93342B1EA92}"/>
          </ac:graphicFrameMkLst>
        </pc:graphicFrameChg>
      </pc:sldChg>
      <pc:sldChg chg="modSp add">
        <pc:chgData name="K.Melling" userId="4c29f719-1de3-4726-b155-a2494a7a10f3" providerId="ADAL" clId="{F92C266C-1CE4-4AD4-8830-FEE20BC93A46}" dt="2024-04-15T11:17:34.040" v="557" actId="14734"/>
        <pc:sldMkLst>
          <pc:docMk/>
          <pc:sldMk cId="3135656252" sldId="268"/>
        </pc:sldMkLst>
        <pc:graphicFrameChg chg="modGraphic">
          <ac:chgData name="K.Melling" userId="4c29f719-1de3-4726-b155-a2494a7a10f3" providerId="ADAL" clId="{F92C266C-1CE4-4AD4-8830-FEE20BC93A46}" dt="2024-04-15T11:17:34.040" v="557" actId="14734"/>
          <ac:graphicFrameMkLst>
            <pc:docMk/>
            <pc:sldMk cId="3135656252" sldId="268"/>
            <ac:graphicFrameMk id="4" creationId="{3AA6274D-5CB0-406A-8AFB-D93342B1EA92}"/>
          </ac:graphicFrameMkLst>
        </pc:graphicFrameChg>
      </pc:sldChg>
    </pc:docChg>
  </pc:docChgLst>
  <pc:docChgLst>
    <pc:chgData name="K.Melling" userId="4c29f719-1de3-4726-b155-a2494a7a10f3" providerId="ADAL" clId="{5243E253-9376-40EA-BBB3-1D1C8E4EF783}"/>
    <pc:docChg chg="undo custSel addSld modSld">
      <pc:chgData name="K.Melling" userId="4c29f719-1de3-4726-b155-a2494a7a10f3" providerId="ADAL" clId="{5243E253-9376-40EA-BBB3-1D1C8E4EF783}" dt="2024-04-15T15:31:23.348" v="125" actId="20577"/>
      <pc:docMkLst>
        <pc:docMk/>
      </pc:docMkLst>
      <pc:sldChg chg="modSp">
        <pc:chgData name="K.Melling" userId="4c29f719-1de3-4726-b155-a2494a7a10f3" providerId="ADAL" clId="{5243E253-9376-40EA-BBB3-1D1C8E4EF783}" dt="2024-04-15T15:27:22.001" v="33" actId="6549"/>
        <pc:sldMkLst>
          <pc:docMk/>
          <pc:sldMk cId="2168346093" sldId="262"/>
        </pc:sldMkLst>
        <pc:spChg chg="mod">
          <ac:chgData name="K.Melling" userId="4c29f719-1de3-4726-b155-a2494a7a10f3" providerId="ADAL" clId="{5243E253-9376-40EA-BBB3-1D1C8E4EF783}" dt="2024-04-15T15:22:22.754" v="2" actId="20577"/>
          <ac:spMkLst>
            <pc:docMk/>
            <pc:sldMk cId="2168346093" sldId="262"/>
            <ac:spMk id="6" creationId="{840F49B9-2DCB-4BF6-8F97-B4D0A5A16C5B}"/>
          </ac:spMkLst>
        </pc:spChg>
        <pc:graphicFrameChg chg="modGraphic">
          <ac:chgData name="K.Melling" userId="4c29f719-1de3-4726-b155-a2494a7a10f3" providerId="ADAL" clId="{5243E253-9376-40EA-BBB3-1D1C8E4EF783}" dt="2024-04-15T15:27:22.001" v="33" actId="6549"/>
          <ac:graphicFrameMkLst>
            <pc:docMk/>
            <pc:sldMk cId="2168346093" sldId="262"/>
            <ac:graphicFrameMk id="4" creationId="{3AA6274D-5CB0-406A-8AFB-D93342B1EA92}"/>
          </ac:graphicFrameMkLst>
        </pc:graphicFrameChg>
      </pc:sldChg>
      <pc:sldChg chg="modSp">
        <pc:chgData name="K.Melling" userId="4c29f719-1de3-4726-b155-a2494a7a10f3" providerId="ADAL" clId="{5243E253-9376-40EA-BBB3-1D1C8E4EF783}" dt="2024-04-15T15:27:29.486" v="34" actId="6549"/>
        <pc:sldMkLst>
          <pc:docMk/>
          <pc:sldMk cId="2048947767" sldId="263"/>
        </pc:sldMkLst>
        <pc:spChg chg="mod">
          <ac:chgData name="K.Melling" userId="4c29f719-1de3-4726-b155-a2494a7a10f3" providerId="ADAL" clId="{5243E253-9376-40EA-BBB3-1D1C8E4EF783}" dt="2024-04-15T15:22:26.059" v="5" actId="20577"/>
          <ac:spMkLst>
            <pc:docMk/>
            <pc:sldMk cId="2048947767" sldId="263"/>
            <ac:spMk id="6" creationId="{840F49B9-2DCB-4BF6-8F97-B4D0A5A16C5B}"/>
          </ac:spMkLst>
        </pc:spChg>
        <pc:graphicFrameChg chg="modGraphic">
          <ac:chgData name="K.Melling" userId="4c29f719-1de3-4726-b155-a2494a7a10f3" providerId="ADAL" clId="{5243E253-9376-40EA-BBB3-1D1C8E4EF783}" dt="2024-04-15T15:27:29.486" v="34" actId="6549"/>
          <ac:graphicFrameMkLst>
            <pc:docMk/>
            <pc:sldMk cId="2048947767" sldId="263"/>
            <ac:graphicFrameMk id="4" creationId="{3AA6274D-5CB0-406A-8AFB-D93342B1EA92}"/>
          </ac:graphicFrameMkLst>
        </pc:graphicFrameChg>
      </pc:sldChg>
      <pc:sldChg chg="delSp modSp">
        <pc:chgData name="K.Melling" userId="4c29f719-1de3-4726-b155-a2494a7a10f3" providerId="ADAL" clId="{5243E253-9376-40EA-BBB3-1D1C8E4EF783}" dt="2024-04-15T15:31:23.348" v="125" actId="20577"/>
        <pc:sldMkLst>
          <pc:docMk/>
          <pc:sldMk cId="1940446956" sldId="264"/>
        </pc:sldMkLst>
        <pc:spChg chg="del">
          <ac:chgData name="K.Melling" userId="4c29f719-1de3-4726-b155-a2494a7a10f3" providerId="ADAL" clId="{5243E253-9376-40EA-BBB3-1D1C8E4EF783}" dt="2024-04-15T15:24:22.740" v="29" actId="478"/>
          <ac:spMkLst>
            <pc:docMk/>
            <pc:sldMk cId="1940446956" sldId="264"/>
            <ac:spMk id="2" creationId="{2D1A51A0-2B35-4791-8B80-2FA38DD150B1}"/>
          </ac:spMkLst>
        </pc:spChg>
        <pc:spChg chg="mod">
          <ac:chgData name="K.Melling" userId="4c29f719-1de3-4726-b155-a2494a7a10f3" providerId="ADAL" clId="{5243E253-9376-40EA-BBB3-1D1C8E4EF783}" dt="2024-04-15T15:31:23.348" v="125" actId="20577"/>
          <ac:spMkLst>
            <pc:docMk/>
            <pc:sldMk cId="1940446956" sldId="264"/>
            <ac:spMk id="3" creationId="{A2F8C3DD-0669-4B4A-9C37-509E263D0747}"/>
          </ac:spMkLst>
        </pc:spChg>
      </pc:sldChg>
      <pc:sldChg chg="modSp">
        <pc:chgData name="K.Melling" userId="4c29f719-1de3-4726-b155-a2494a7a10f3" providerId="ADAL" clId="{5243E253-9376-40EA-BBB3-1D1C8E4EF783}" dt="2024-04-15T15:27:42.958" v="35" actId="6549"/>
        <pc:sldMkLst>
          <pc:docMk/>
          <pc:sldMk cId="744052355" sldId="265"/>
        </pc:sldMkLst>
        <pc:spChg chg="mod">
          <ac:chgData name="K.Melling" userId="4c29f719-1de3-4726-b155-a2494a7a10f3" providerId="ADAL" clId="{5243E253-9376-40EA-BBB3-1D1C8E4EF783}" dt="2024-04-15T15:22:30.228" v="8" actId="20577"/>
          <ac:spMkLst>
            <pc:docMk/>
            <pc:sldMk cId="744052355" sldId="265"/>
            <ac:spMk id="6" creationId="{840F49B9-2DCB-4BF6-8F97-B4D0A5A16C5B}"/>
          </ac:spMkLst>
        </pc:spChg>
        <pc:graphicFrameChg chg="modGraphic">
          <ac:chgData name="K.Melling" userId="4c29f719-1de3-4726-b155-a2494a7a10f3" providerId="ADAL" clId="{5243E253-9376-40EA-BBB3-1D1C8E4EF783}" dt="2024-04-15T15:27:42.958" v="35" actId="6549"/>
          <ac:graphicFrameMkLst>
            <pc:docMk/>
            <pc:sldMk cId="744052355" sldId="265"/>
            <ac:graphicFrameMk id="4" creationId="{3AA6274D-5CB0-406A-8AFB-D93342B1EA92}"/>
          </ac:graphicFrameMkLst>
        </pc:graphicFrameChg>
      </pc:sldChg>
      <pc:sldChg chg="modSp">
        <pc:chgData name="K.Melling" userId="4c29f719-1de3-4726-b155-a2494a7a10f3" providerId="ADAL" clId="{5243E253-9376-40EA-BBB3-1D1C8E4EF783}" dt="2024-04-15T15:30:56.401" v="121" actId="20577"/>
        <pc:sldMkLst>
          <pc:docMk/>
          <pc:sldMk cId="1792974080" sldId="266"/>
        </pc:sldMkLst>
        <pc:spChg chg="mod">
          <ac:chgData name="K.Melling" userId="4c29f719-1de3-4726-b155-a2494a7a10f3" providerId="ADAL" clId="{5243E253-9376-40EA-BBB3-1D1C8E4EF783}" dt="2024-04-15T15:22:34.047" v="11" actId="20577"/>
          <ac:spMkLst>
            <pc:docMk/>
            <pc:sldMk cId="1792974080" sldId="266"/>
            <ac:spMk id="6" creationId="{840F49B9-2DCB-4BF6-8F97-B4D0A5A16C5B}"/>
          </ac:spMkLst>
        </pc:spChg>
        <pc:graphicFrameChg chg="modGraphic">
          <ac:chgData name="K.Melling" userId="4c29f719-1de3-4726-b155-a2494a7a10f3" providerId="ADAL" clId="{5243E253-9376-40EA-BBB3-1D1C8E4EF783}" dt="2024-04-15T15:30:56.401" v="121" actId="20577"/>
          <ac:graphicFrameMkLst>
            <pc:docMk/>
            <pc:sldMk cId="1792974080" sldId="266"/>
            <ac:graphicFrameMk id="4" creationId="{3AA6274D-5CB0-406A-8AFB-D93342B1EA92}"/>
          </ac:graphicFrameMkLst>
        </pc:graphicFrameChg>
      </pc:sldChg>
      <pc:sldChg chg="modSp">
        <pc:chgData name="K.Melling" userId="4c29f719-1de3-4726-b155-a2494a7a10f3" providerId="ADAL" clId="{5243E253-9376-40EA-BBB3-1D1C8E4EF783}" dt="2024-04-15T15:22:37.171" v="14" actId="20577"/>
        <pc:sldMkLst>
          <pc:docMk/>
          <pc:sldMk cId="914696648" sldId="267"/>
        </pc:sldMkLst>
        <pc:spChg chg="mod">
          <ac:chgData name="K.Melling" userId="4c29f719-1de3-4726-b155-a2494a7a10f3" providerId="ADAL" clId="{5243E253-9376-40EA-BBB3-1D1C8E4EF783}" dt="2024-04-15T15:22:37.171" v="14" actId="20577"/>
          <ac:spMkLst>
            <pc:docMk/>
            <pc:sldMk cId="914696648" sldId="267"/>
            <ac:spMk id="6" creationId="{840F49B9-2DCB-4BF6-8F97-B4D0A5A16C5B}"/>
          </ac:spMkLst>
        </pc:spChg>
      </pc:sldChg>
      <pc:sldChg chg="modSp">
        <pc:chgData name="K.Melling" userId="4c29f719-1de3-4726-b155-a2494a7a10f3" providerId="ADAL" clId="{5243E253-9376-40EA-BBB3-1D1C8E4EF783}" dt="2024-04-15T15:22:42.429" v="17" actId="20577"/>
        <pc:sldMkLst>
          <pc:docMk/>
          <pc:sldMk cId="3135656252" sldId="268"/>
        </pc:sldMkLst>
        <pc:spChg chg="mod">
          <ac:chgData name="K.Melling" userId="4c29f719-1de3-4726-b155-a2494a7a10f3" providerId="ADAL" clId="{5243E253-9376-40EA-BBB3-1D1C8E4EF783}" dt="2024-04-15T15:22:42.429" v="17" actId="20577"/>
          <ac:spMkLst>
            <pc:docMk/>
            <pc:sldMk cId="3135656252" sldId="268"/>
            <ac:spMk id="6" creationId="{840F49B9-2DCB-4BF6-8F97-B4D0A5A16C5B}"/>
          </ac:spMkLst>
        </pc:spChg>
      </pc:sldChg>
      <pc:sldChg chg="modSp add">
        <pc:chgData name="K.Melling" userId="4c29f719-1de3-4726-b155-a2494a7a10f3" providerId="ADAL" clId="{5243E253-9376-40EA-BBB3-1D1C8E4EF783}" dt="2024-04-15T15:29:57.687" v="84" actId="20577"/>
        <pc:sldMkLst>
          <pc:docMk/>
          <pc:sldMk cId="1635212388" sldId="269"/>
        </pc:sldMkLst>
        <pc:graphicFrameChg chg="modGraphic">
          <ac:chgData name="K.Melling" userId="4c29f719-1de3-4726-b155-a2494a7a10f3" providerId="ADAL" clId="{5243E253-9376-40EA-BBB3-1D1C8E4EF783}" dt="2024-04-15T15:29:57.687" v="84" actId="20577"/>
          <ac:graphicFrameMkLst>
            <pc:docMk/>
            <pc:sldMk cId="1635212388" sldId="269"/>
            <ac:graphicFrameMk id="4" creationId="{3AA6274D-5CB0-406A-8AFB-D93342B1EA92}"/>
          </ac:graphicFrameMkLst>
        </pc:graphicFrameChg>
      </pc:sldChg>
      <pc:sldChg chg="modSp add">
        <pc:chgData name="K.Melling" userId="4c29f719-1de3-4726-b155-a2494a7a10f3" providerId="ADAL" clId="{5243E253-9376-40EA-BBB3-1D1C8E4EF783}" dt="2024-04-15T15:30:22.481" v="98" actId="20577"/>
        <pc:sldMkLst>
          <pc:docMk/>
          <pc:sldMk cId="1312448246" sldId="270"/>
        </pc:sldMkLst>
        <pc:graphicFrameChg chg="modGraphic">
          <ac:chgData name="K.Melling" userId="4c29f719-1de3-4726-b155-a2494a7a10f3" providerId="ADAL" clId="{5243E253-9376-40EA-BBB3-1D1C8E4EF783}" dt="2024-04-15T15:30:22.481" v="98" actId="20577"/>
          <ac:graphicFrameMkLst>
            <pc:docMk/>
            <pc:sldMk cId="1312448246" sldId="270"/>
            <ac:graphicFrameMk id="4" creationId="{3AA6274D-5CB0-406A-8AFB-D93342B1EA9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2616F8-1898-457F-AC96-7F7B49D42054}" type="datetimeFigureOut">
              <a:rPr lang="en-GB" smtClean="0"/>
              <a:t>23/09/2024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0811F2-4269-4986-B9C8-C89F2F55816B}" type="slidenum">
              <a:rPr lang="en-GB" smtClean="0"/>
              <a:t>‹#›</a:t>
            </a:fld>
            <a:endParaRPr lang="en-GB"/>
          </a:p>
        </p:txBody>
      </p:sp>
    </p:spTree>
    <p:extLst>
      <p:ext uri="{BB962C8B-B14F-4D97-AF65-F5344CB8AC3E}">
        <p14:creationId xmlns:p14="http://schemas.microsoft.com/office/powerpoint/2010/main" val="3775480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0811F2-4269-4986-B9C8-C89F2F55816B}" type="slidenum">
              <a:rPr lang="en-GB" smtClean="0"/>
              <a:t>9</a:t>
            </a:fld>
            <a:endParaRPr lang="en-GB"/>
          </a:p>
        </p:txBody>
      </p:sp>
    </p:spTree>
    <p:extLst>
      <p:ext uri="{BB962C8B-B14F-4D97-AF65-F5344CB8AC3E}">
        <p14:creationId xmlns:p14="http://schemas.microsoft.com/office/powerpoint/2010/main" val="326051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2208B-6D15-4B66-8381-10F17BE8F6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5D3015-EF6D-4D04-A965-32EF2283092C}"/>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308E8F-B93F-4907-A817-34E82C1B7593}"/>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a:extLst>
              <a:ext uri="{FF2B5EF4-FFF2-40B4-BE49-F238E27FC236}">
                <a16:creationId xmlns:a16="http://schemas.microsoft.com/office/drawing/2014/main" id="{7FBB6EB3-BFBE-4711-BFE7-A6B8C4ADBE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5B2808-BACB-413C-B1BC-B8981D65BF9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46473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8957-ED62-405F-9F78-F48065ADC3F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5D22E6-B3B2-4B54-AF57-4602589960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EFB937-C66C-437E-8A7D-FE35E7E7E3D2}"/>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a:extLst>
              <a:ext uri="{FF2B5EF4-FFF2-40B4-BE49-F238E27FC236}">
                <a16:creationId xmlns:a16="http://schemas.microsoft.com/office/drawing/2014/main" id="{95C7034B-8A6E-419A-B511-4ED9ED10E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7D5F71-72BD-469A-8E3C-0240A5E05FA1}"/>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12350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1C8624-DD05-4C2A-A294-4938411EF38E}"/>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587CB4-3D9D-452E-9771-AF0CF0CF520A}"/>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558EB7-E406-4FA5-B852-2FF4FE3F96FE}"/>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a:extLst>
              <a:ext uri="{FF2B5EF4-FFF2-40B4-BE49-F238E27FC236}">
                <a16:creationId xmlns:a16="http://schemas.microsoft.com/office/drawing/2014/main" id="{C74B05A1-8B48-44E8-B660-BAEACE2172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FF6BB2-C5EC-491F-914E-59408EEA335C}"/>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444108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E8E24-AD4F-46F9-A1F9-20447B8F35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7518C2-3115-4354-B10B-DD63C196DC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33168B-5B74-4C17-B87B-E44E9A1C869C}"/>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a:extLst>
              <a:ext uri="{FF2B5EF4-FFF2-40B4-BE49-F238E27FC236}">
                <a16:creationId xmlns:a16="http://schemas.microsoft.com/office/drawing/2014/main" id="{A4A0A5C4-7C92-4F8A-9355-2BEB58890B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265660-BE52-4D19-9122-91C71A4D8533}"/>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26936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81336-6F59-41AE-A5AF-DB239FC2CB10}"/>
              </a:ext>
            </a:extLst>
          </p:cNvPr>
          <p:cNvSpPr>
            <a:spLocks noGrp="1"/>
          </p:cNvSpPr>
          <p:nvPr>
            <p:ph type="title"/>
          </p:nvPr>
        </p:nvSpPr>
        <p:spPr>
          <a:xfrm>
            <a:off x="831852"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589217-B3F3-42E7-BF89-E1D8FAD053EB}"/>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745C13-9C65-448D-A62D-15D39627E01C}"/>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a:extLst>
              <a:ext uri="{FF2B5EF4-FFF2-40B4-BE49-F238E27FC236}">
                <a16:creationId xmlns:a16="http://schemas.microsoft.com/office/drawing/2014/main" id="{5A7C9330-BC74-43B2-B848-AADEDB5DAE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E4CECF-6061-4253-8593-6C05BBF40112}"/>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9181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7013C-7212-4114-86E3-051909E0EC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8BA346-51AE-4F75-B9F9-5BADF27BAFEA}"/>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5213B7-2098-4320-B655-D89699318026}"/>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D58236-A6EE-4654-8CF0-C0B12AC9D89E}"/>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6" name="Footer Placeholder 5">
            <a:extLst>
              <a:ext uri="{FF2B5EF4-FFF2-40B4-BE49-F238E27FC236}">
                <a16:creationId xmlns:a16="http://schemas.microsoft.com/office/drawing/2014/main" id="{CD1A37F7-9396-4C33-8552-A3D643C736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C20EBF-8756-49FC-A90E-C29544405777}"/>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14971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6A3C0-C610-4B2D-A7C2-B6298DC87A3A}"/>
              </a:ext>
            </a:extLst>
          </p:cNvPr>
          <p:cNvSpPr>
            <a:spLocks noGrp="1"/>
          </p:cNvSpPr>
          <p:nvPr>
            <p:ph type="title"/>
          </p:nvPr>
        </p:nvSpPr>
        <p:spPr>
          <a:xfrm>
            <a:off x="839789"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51A092-360E-4682-9E28-556AB3491F89}"/>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9D8F48-2B05-4B72-A79B-4E10E5152D5B}"/>
              </a:ext>
            </a:extLst>
          </p:cNvPr>
          <p:cNvSpPr>
            <a:spLocks noGrp="1"/>
          </p:cNvSpPr>
          <p:nvPr>
            <p:ph sz="half" idx="2"/>
          </p:nvPr>
        </p:nvSpPr>
        <p:spPr>
          <a:xfrm>
            <a:off x="839789"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1A3B82-5524-4B00-A423-EB498A4F8A8F}"/>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4E0A88-FD36-4599-89CC-ABEEAC40734C}"/>
              </a:ext>
            </a:extLst>
          </p:cNvPr>
          <p:cNvSpPr>
            <a:spLocks noGrp="1"/>
          </p:cNvSpPr>
          <p:nvPr>
            <p:ph sz="quarter" idx="4"/>
          </p:nvPr>
        </p:nvSpPr>
        <p:spPr>
          <a:xfrm>
            <a:off x="6172202"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80B37C-A6AC-476B-987E-46DFF4360CE7}"/>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8" name="Footer Placeholder 7">
            <a:extLst>
              <a:ext uri="{FF2B5EF4-FFF2-40B4-BE49-F238E27FC236}">
                <a16:creationId xmlns:a16="http://schemas.microsoft.com/office/drawing/2014/main" id="{EFFE8DB1-383E-4FC9-ADDF-C4E06332BF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382566B-DE8B-4BDC-878D-923F349A2ED1}"/>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04222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45F09-A2C6-4E28-A77A-3B2C063C31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BEAF39-7573-4609-97EC-42F701C47820}"/>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4" name="Footer Placeholder 3">
            <a:extLst>
              <a:ext uri="{FF2B5EF4-FFF2-40B4-BE49-F238E27FC236}">
                <a16:creationId xmlns:a16="http://schemas.microsoft.com/office/drawing/2014/main" id="{DD517F07-9306-4958-B185-7BBDF40465A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D31D1C-7A10-4121-AE79-5A682FA617C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91951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46479F-9842-412E-8AFD-75B32F3860CF}"/>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3" name="Footer Placeholder 2">
            <a:extLst>
              <a:ext uri="{FF2B5EF4-FFF2-40B4-BE49-F238E27FC236}">
                <a16:creationId xmlns:a16="http://schemas.microsoft.com/office/drawing/2014/main" id="{DB8ECBE2-1394-4B2C-923E-6AE1052F7F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2CE944-A576-4774-87F3-5F3D06FE12E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169083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B175-7D8D-484F-BE55-6EF97E8870EC}"/>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867370F-2358-46A1-B462-5D8E519D9AFC}"/>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C7435F-AA15-4873-A632-8A4CB8BDCDA3}"/>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B96DCFAE-8C00-40A8-8A6B-B1902BFE1B81}"/>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6" name="Footer Placeholder 5">
            <a:extLst>
              <a:ext uri="{FF2B5EF4-FFF2-40B4-BE49-F238E27FC236}">
                <a16:creationId xmlns:a16="http://schemas.microsoft.com/office/drawing/2014/main" id="{185E7EC8-CB55-45E8-9516-35EFFC651D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3ACD5-05F6-4579-8659-28E6C1E734D9}"/>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77685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F129-0125-467C-A347-60B75B26BD4F}"/>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30A124-DEE5-4C50-B4AD-EFE7FFECD966}"/>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GB"/>
          </a:p>
        </p:txBody>
      </p:sp>
      <p:sp>
        <p:nvSpPr>
          <p:cNvPr id="4" name="Text Placeholder 3">
            <a:extLst>
              <a:ext uri="{FF2B5EF4-FFF2-40B4-BE49-F238E27FC236}">
                <a16:creationId xmlns:a16="http://schemas.microsoft.com/office/drawing/2014/main" id="{861DF87D-D76C-43C8-ABF3-0BEEED52E316}"/>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07B42FC2-99D0-4919-8E8A-BE5F0A79AD68}"/>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6" name="Footer Placeholder 5">
            <a:extLst>
              <a:ext uri="{FF2B5EF4-FFF2-40B4-BE49-F238E27FC236}">
                <a16:creationId xmlns:a16="http://schemas.microsoft.com/office/drawing/2014/main" id="{64D86F4A-EB62-48B8-ADB5-F865E081A8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DA074D-7FAC-4F19-8E47-BF11B54872F2}"/>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77572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534A96-97F4-4A44-9A73-409E71C3ACC0}"/>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70661A-769F-440B-955A-954F27DCFDCB}"/>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6D107A-4575-4048-9240-D3105E7127C4}"/>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6BB27-8B69-4479-B247-EF6FA0076BC4}" type="datetimeFigureOut">
              <a:rPr lang="en-GB" smtClean="0"/>
              <a:t>23/09/2024</a:t>
            </a:fld>
            <a:endParaRPr lang="en-GB"/>
          </a:p>
        </p:txBody>
      </p:sp>
      <p:sp>
        <p:nvSpPr>
          <p:cNvPr id="5" name="Footer Placeholder 4">
            <a:extLst>
              <a:ext uri="{FF2B5EF4-FFF2-40B4-BE49-F238E27FC236}">
                <a16:creationId xmlns:a16="http://schemas.microsoft.com/office/drawing/2014/main" id="{696C3268-9962-44BF-B46D-CC624479917A}"/>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F884B9-4158-447A-9BA3-04832BA06F6D}"/>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06600-CA13-447F-AF09-936796CF05E0}" type="slidenum">
              <a:rPr lang="en-GB" smtClean="0"/>
              <a:t>‹#›</a:t>
            </a:fld>
            <a:endParaRPr lang="en-GB"/>
          </a:p>
        </p:txBody>
      </p:sp>
    </p:spTree>
    <p:extLst>
      <p:ext uri="{BB962C8B-B14F-4D97-AF65-F5344CB8AC3E}">
        <p14:creationId xmlns:p14="http://schemas.microsoft.com/office/powerpoint/2010/main" val="2629768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771324481"/>
              </p:ext>
            </p:extLst>
          </p:nvPr>
        </p:nvGraphicFramePr>
        <p:xfrm>
          <a:off x="0" y="666536"/>
          <a:ext cx="12191994" cy="2765926"/>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2">
                  <a:extLst>
                    <a:ext uri="{9D8B030D-6E8A-4147-A177-3AD203B41FA5}">
                      <a16:colId xmlns:a16="http://schemas.microsoft.com/office/drawing/2014/main" val="2268397797"/>
                    </a:ext>
                  </a:extLst>
                </a:gridCol>
                <a:gridCol w="1862872">
                  <a:extLst>
                    <a:ext uri="{9D8B030D-6E8A-4147-A177-3AD203B41FA5}">
                      <a16:colId xmlns:a16="http://schemas.microsoft.com/office/drawing/2014/main" val="1411940593"/>
                    </a:ext>
                  </a:extLst>
                </a:gridCol>
                <a:gridCol w="1862872">
                  <a:extLst>
                    <a:ext uri="{9D8B030D-6E8A-4147-A177-3AD203B41FA5}">
                      <a16:colId xmlns:a16="http://schemas.microsoft.com/office/drawing/2014/main" val="415188477"/>
                    </a:ext>
                  </a:extLst>
                </a:gridCol>
                <a:gridCol w="1862872">
                  <a:extLst>
                    <a:ext uri="{9D8B030D-6E8A-4147-A177-3AD203B41FA5}">
                      <a16:colId xmlns:a16="http://schemas.microsoft.com/office/drawing/2014/main" val="2116589672"/>
                    </a:ext>
                  </a:extLst>
                </a:gridCol>
                <a:gridCol w="1862872">
                  <a:extLst>
                    <a:ext uri="{9D8B030D-6E8A-4147-A177-3AD203B41FA5}">
                      <a16:colId xmlns:a16="http://schemas.microsoft.com/office/drawing/2014/main" val="1988259304"/>
                    </a:ext>
                  </a:extLst>
                </a:gridCol>
                <a:gridCol w="1862872">
                  <a:extLst>
                    <a:ext uri="{9D8B030D-6E8A-4147-A177-3AD203B41FA5}">
                      <a16:colId xmlns:a16="http://schemas.microsoft.com/office/drawing/2014/main" val="2065259818"/>
                    </a:ext>
                  </a:extLst>
                </a:gridCol>
              </a:tblGrid>
              <a:tr h="528324">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1118801">
                <a:tc rowSpan="2">
                  <a:txBody>
                    <a:bodyPr/>
                    <a:lstStyle/>
                    <a:p>
                      <a:pPr algn="ctr"/>
                      <a:r>
                        <a:rPr lang="en-GB" sz="2800" dirty="0"/>
                        <a:t>Maths</a:t>
                      </a:r>
                    </a:p>
                  </a:txBody>
                  <a:tcPr marT="45721" marB="45721" vert="vert270" anchor="ctr"/>
                </a:tc>
                <a:tc>
                  <a:txBody>
                    <a:bodyPr/>
                    <a:lstStyle/>
                    <a:p>
                      <a:r>
                        <a:rPr lang="en-GB" sz="1100" b="1" dirty="0"/>
                        <a:t>Main Topics</a:t>
                      </a:r>
                    </a:p>
                    <a:p>
                      <a:r>
                        <a:rPr lang="en-GB" sz="1100" b="1" dirty="0"/>
                        <a:t>(Foundation)</a:t>
                      </a:r>
                    </a:p>
                  </a:txBody>
                  <a:tcPr marT="45721" marB="45721" vert="vert270" anchor="ctr"/>
                </a:tc>
                <a:tc>
                  <a:txBody>
                    <a:bodyPr/>
                    <a:lstStyle/>
                    <a:p>
                      <a:r>
                        <a:rPr lang="en-US" sz="1100" b="0" dirty="0"/>
                        <a:t>Basic number (retrieval)</a:t>
                      </a:r>
                    </a:p>
                    <a:p>
                      <a:r>
                        <a:rPr lang="en-US" sz="1100" b="0" dirty="0"/>
                        <a:t>Standard form and indices (retrieval)</a:t>
                      </a:r>
                    </a:p>
                    <a:p>
                      <a:r>
                        <a:rPr lang="en-US" sz="1100" b="0" dirty="0"/>
                        <a:t>Basic algebraic manipulation (retrieval)</a:t>
                      </a:r>
                    </a:p>
                  </a:txBody>
                  <a:tcPr marT="45721" marB="45721"/>
                </a:tc>
                <a:tc>
                  <a:txBody>
                    <a:bodyPr/>
                    <a:lstStyle/>
                    <a:p>
                      <a:r>
                        <a:rPr lang="en-US" sz="1100" b="0" dirty="0"/>
                        <a:t>Inequalities</a:t>
                      </a:r>
                    </a:p>
                    <a:p>
                      <a:r>
                        <a:rPr lang="en-US" sz="1100" b="0" dirty="0"/>
                        <a:t>Fractions (retrieval and extension)</a:t>
                      </a:r>
                    </a:p>
                    <a:p>
                      <a:r>
                        <a:rPr lang="en-US" sz="1100" b="0" dirty="0"/>
                        <a:t>Perimeter and area of 2D shapes</a:t>
                      </a:r>
                    </a:p>
                    <a:p>
                      <a:r>
                        <a:rPr lang="en-US" sz="1100" b="0" dirty="0"/>
                        <a:t>Basic percentages (retrieval)</a:t>
                      </a:r>
                      <a:endParaRPr lang="en-GB" sz="1100" b="0"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t>Basic percentages (retrieval)</a:t>
                      </a:r>
                      <a:endParaRPr lang="en-GB" sz="1100" b="0" dirty="0"/>
                    </a:p>
                    <a:p>
                      <a:r>
                        <a:rPr lang="en-GB" sz="1100" b="0" dirty="0"/>
                        <a:t>Angles (retrieval and extension)</a:t>
                      </a:r>
                    </a:p>
                    <a:p>
                      <a:r>
                        <a:rPr lang="en-GB" sz="1100" b="0" dirty="0"/>
                        <a:t>Sequences</a:t>
                      </a:r>
                    </a:p>
                    <a:p>
                      <a:endParaRPr lang="en-GB" sz="1100" b="0" dirty="0"/>
                    </a:p>
                  </a:txBody>
                  <a:tcPr marT="45721" marB="45721"/>
                </a:tc>
                <a:tc>
                  <a:txBody>
                    <a:bodyPr/>
                    <a:lstStyle/>
                    <a:p>
                      <a:r>
                        <a:rPr lang="en-US" sz="1100" b="0" dirty="0"/>
                        <a:t>Averages (retrieval)</a:t>
                      </a:r>
                    </a:p>
                    <a:p>
                      <a:r>
                        <a:rPr lang="en-US" sz="1100" b="0" dirty="0"/>
                        <a:t>Volume</a:t>
                      </a:r>
                    </a:p>
                    <a:p>
                      <a:r>
                        <a:rPr lang="en-US" sz="1100" b="0" dirty="0"/>
                        <a:t>Scales and bearings</a:t>
                      </a:r>
                    </a:p>
                    <a:p>
                      <a:r>
                        <a:rPr lang="en-US" sz="1100" b="0" dirty="0"/>
                        <a:t>Straight line graphs (retrieval)</a:t>
                      </a:r>
                      <a:endParaRPr lang="en-GB" sz="1100" b="0"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t>Straight line graphs (retrieval)</a:t>
                      </a:r>
                      <a:endParaRPr lang="en-GB" sz="1100" b="0" dirty="0"/>
                    </a:p>
                    <a:p>
                      <a:r>
                        <a:rPr lang="en-GB" sz="1100" b="0" dirty="0"/>
                        <a:t>Probability (retrieval and extension)</a:t>
                      </a:r>
                    </a:p>
                    <a:p>
                      <a:r>
                        <a:rPr lang="en-GB" sz="1100" b="0" dirty="0"/>
                        <a:t>Rounding and bounds</a:t>
                      </a:r>
                    </a:p>
                    <a:p>
                      <a:endParaRPr lang="en-GB" sz="1100" b="0" dirty="0"/>
                    </a:p>
                  </a:txBody>
                  <a:tcPr marT="45721" marB="45721"/>
                </a:tc>
                <a:tc>
                  <a:txBody>
                    <a:bodyPr/>
                    <a:lstStyle/>
                    <a:p>
                      <a:r>
                        <a:rPr lang="en-US" sz="1100" b="0" dirty="0"/>
                        <a:t>Measures</a:t>
                      </a:r>
                    </a:p>
                    <a:p>
                      <a:r>
                        <a:rPr lang="en-US" sz="1100" b="0" dirty="0" err="1"/>
                        <a:t>Compuond</a:t>
                      </a:r>
                      <a:r>
                        <a:rPr lang="en-US" sz="1100" b="0" dirty="0"/>
                        <a:t> measures</a:t>
                      </a:r>
                    </a:p>
                    <a:p>
                      <a:r>
                        <a:rPr lang="en-US" sz="1100" b="0" dirty="0"/>
                        <a:t>Data representation</a:t>
                      </a:r>
                    </a:p>
                    <a:p>
                      <a:r>
                        <a:rPr lang="en-US" sz="1100" b="0" dirty="0"/>
                        <a:t>Ratio and proportion</a:t>
                      </a:r>
                      <a:endParaRPr lang="en-GB" sz="1100" b="0" dirty="0"/>
                    </a:p>
                  </a:txBody>
                  <a:tcPr marT="45721" marB="45721"/>
                </a:tc>
                <a:extLst>
                  <a:ext uri="{0D108BD9-81ED-4DB2-BD59-A6C34878D82A}">
                    <a16:rowId xmlns:a16="http://schemas.microsoft.com/office/drawing/2014/main" val="2497711377"/>
                  </a:ext>
                </a:extLst>
              </a:tr>
              <a:tr h="1118801">
                <a:tc vMerge="1">
                  <a:txBody>
                    <a:bodyPr/>
                    <a:lstStyle/>
                    <a:p>
                      <a:pPr algn="ctr"/>
                      <a:endParaRPr lang="en-GB" sz="2800" dirty="0"/>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t>Main Topics</a:t>
                      </a:r>
                    </a:p>
                    <a:p>
                      <a:r>
                        <a:rPr lang="en-GB" sz="1100" b="1" dirty="0"/>
                        <a:t>(Higher)</a:t>
                      </a:r>
                    </a:p>
                  </a:txBody>
                  <a:tcPr marT="45721" marB="45721" vert="vert270" anchor="ctr"/>
                </a:tc>
                <a:tc>
                  <a:txBody>
                    <a:bodyPr/>
                    <a:lstStyle/>
                    <a:p>
                      <a:r>
                        <a:rPr lang="en-US" sz="1100" b="0" dirty="0"/>
                        <a:t>Advanced number</a:t>
                      </a:r>
                    </a:p>
                    <a:p>
                      <a:r>
                        <a:rPr lang="en-US" sz="1100" b="0" dirty="0"/>
                        <a:t>Indices</a:t>
                      </a:r>
                    </a:p>
                    <a:p>
                      <a:r>
                        <a:rPr lang="en-US" sz="1100" b="0" dirty="0"/>
                        <a:t>Surds</a:t>
                      </a:r>
                    </a:p>
                    <a:p>
                      <a:r>
                        <a:rPr lang="en-US" sz="1100" b="0" dirty="0"/>
                        <a:t>Crossover algebra</a:t>
                      </a:r>
                      <a:endParaRPr lang="en-GB" sz="1100" b="0" dirty="0"/>
                    </a:p>
                  </a:txBody>
                  <a:tcPr marT="45721" marB="45721"/>
                </a:tc>
                <a:tc>
                  <a:txBody>
                    <a:bodyPr/>
                    <a:lstStyle/>
                    <a:p>
                      <a:r>
                        <a:rPr lang="en-US" sz="1100" b="0" dirty="0"/>
                        <a:t>Crossover algebra</a:t>
                      </a:r>
                    </a:p>
                    <a:p>
                      <a:r>
                        <a:rPr lang="en-US" sz="1100" b="0" dirty="0"/>
                        <a:t>Percentage exponential growth and decay</a:t>
                      </a:r>
                    </a:p>
                    <a:p>
                      <a:r>
                        <a:rPr lang="en-US" sz="1100" b="0" dirty="0"/>
                        <a:t>Statical averages and diagrams</a:t>
                      </a:r>
                    </a:p>
                    <a:p>
                      <a:r>
                        <a:rPr lang="en-US" sz="1100" b="0" dirty="0"/>
                        <a:t>Linear graphs</a:t>
                      </a:r>
                      <a:endParaRPr lang="en-GB" sz="1100" b="0" dirty="0"/>
                    </a:p>
                  </a:txBody>
                  <a:tcPr marT="45721" marB="45721"/>
                </a:tc>
                <a:tc>
                  <a:txBody>
                    <a:bodyPr/>
                    <a:lstStyle/>
                    <a:p>
                      <a:r>
                        <a:rPr lang="en-US" sz="1100" b="0" dirty="0"/>
                        <a:t>Measure of 2D shapes</a:t>
                      </a:r>
                    </a:p>
                    <a:p>
                      <a:r>
                        <a:rPr lang="en-US" sz="1100" b="0" dirty="0"/>
                        <a:t>Simultaneous equations</a:t>
                      </a:r>
                    </a:p>
                    <a:p>
                      <a:r>
                        <a:rPr lang="en-US" sz="1100" b="0" dirty="0"/>
                        <a:t>Loci geometry </a:t>
                      </a:r>
                      <a:endParaRPr lang="en-GB" sz="1100" b="0" dirty="0"/>
                    </a:p>
                  </a:txBody>
                  <a:tcPr marT="45721" marB="45721"/>
                </a:tc>
                <a:tc>
                  <a:txBody>
                    <a:bodyPr/>
                    <a:lstStyle/>
                    <a:p>
                      <a:r>
                        <a:rPr lang="en-US" sz="1100" b="0" dirty="0"/>
                        <a:t>Quadratics</a:t>
                      </a:r>
                      <a:endParaRPr lang="en-GB" sz="1100" b="0" dirty="0"/>
                    </a:p>
                  </a:txBody>
                  <a:tcPr marT="45721" marB="45721"/>
                </a:tc>
                <a:tc>
                  <a:txBody>
                    <a:bodyPr/>
                    <a:lstStyle/>
                    <a:p>
                      <a:r>
                        <a:rPr lang="en-US" sz="1100" b="0" dirty="0"/>
                        <a:t>Measure of 3D shapes</a:t>
                      </a:r>
                    </a:p>
                    <a:p>
                      <a:r>
                        <a:rPr lang="en-US" sz="1100" b="0" dirty="0"/>
                        <a:t>Quadratic sequences</a:t>
                      </a:r>
                    </a:p>
                    <a:p>
                      <a:r>
                        <a:rPr lang="en-US" sz="1100" b="0" dirty="0"/>
                        <a:t>Right angle geometry</a:t>
                      </a:r>
                      <a:endParaRPr lang="en-GB" sz="1100" b="0" dirty="0"/>
                    </a:p>
                  </a:txBody>
                  <a:tcPr marT="45721" marB="45721"/>
                </a:tc>
                <a:tc>
                  <a:txBody>
                    <a:bodyPr/>
                    <a:lstStyle/>
                    <a:p>
                      <a:r>
                        <a:rPr lang="en-US" sz="1100" b="0" dirty="0"/>
                        <a:t>Equations and proportionality</a:t>
                      </a:r>
                    </a:p>
                    <a:p>
                      <a:r>
                        <a:rPr lang="en-US" sz="1100" b="0" dirty="0"/>
                        <a:t>Bounds extension</a:t>
                      </a:r>
                    </a:p>
                    <a:p>
                      <a:r>
                        <a:rPr lang="en-US" sz="1100" b="0" dirty="0"/>
                        <a:t>Probability</a:t>
                      </a:r>
                      <a:endParaRPr lang="en-GB" sz="1100" b="0" dirty="0"/>
                    </a:p>
                  </a:txBody>
                  <a:tcPr marT="45721" marB="45721"/>
                </a:tc>
                <a:extLst>
                  <a:ext uri="{0D108BD9-81ED-4DB2-BD59-A6C34878D82A}">
                    <a16:rowId xmlns:a16="http://schemas.microsoft.com/office/drawing/2014/main" val="2228758174"/>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graphicFrame>
        <p:nvGraphicFramePr>
          <p:cNvPr id="2" name="Table 1">
            <a:extLst>
              <a:ext uri="{FF2B5EF4-FFF2-40B4-BE49-F238E27FC236}">
                <a16:creationId xmlns:a16="http://schemas.microsoft.com/office/drawing/2014/main" id="{6B30882B-5C58-A309-07D4-58F2A94EDA2C}"/>
              </a:ext>
            </a:extLst>
          </p:cNvPr>
          <p:cNvGraphicFramePr>
            <a:graphicFrameLocks noGrp="1"/>
          </p:cNvGraphicFramePr>
          <p:nvPr>
            <p:extLst>
              <p:ext uri="{D42A27DB-BD31-4B8C-83A1-F6EECF244321}">
                <p14:modId xmlns:p14="http://schemas.microsoft.com/office/powerpoint/2010/main" val="749440406"/>
              </p:ext>
            </p:extLst>
          </p:nvPr>
        </p:nvGraphicFramePr>
        <p:xfrm>
          <a:off x="10" y="3441032"/>
          <a:ext cx="12191992" cy="3425538"/>
        </p:xfrm>
        <a:graphic>
          <a:graphicData uri="http://schemas.openxmlformats.org/drawingml/2006/table">
            <a:tbl>
              <a:tblPr firstRow="1" bandRow="1">
                <a:tableStyleId>{5940675A-B579-460E-94D1-54222C63F5DA}</a:tableStyleId>
              </a:tblPr>
              <a:tblGrid>
                <a:gridCol w="507376">
                  <a:extLst>
                    <a:ext uri="{9D8B030D-6E8A-4147-A177-3AD203B41FA5}">
                      <a16:colId xmlns:a16="http://schemas.microsoft.com/office/drawing/2014/main" val="1330451688"/>
                    </a:ext>
                  </a:extLst>
                </a:gridCol>
                <a:gridCol w="507376">
                  <a:extLst>
                    <a:ext uri="{9D8B030D-6E8A-4147-A177-3AD203B41FA5}">
                      <a16:colId xmlns:a16="http://schemas.microsoft.com/office/drawing/2014/main" val="3126538930"/>
                    </a:ext>
                  </a:extLst>
                </a:gridCol>
                <a:gridCol w="2235448">
                  <a:extLst>
                    <a:ext uri="{9D8B030D-6E8A-4147-A177-3AD203B41FA5}">
                      <a16:colId xmlns:a16="http://schemas.microsoft.com/office/drawing/2014/main" val="1330390354"/>
                    </a:ext>
                  </a:extLst>
                </a:gridCol>
                <a:gridCol w="2235448">
                  <a:extLst>
                    <a:ext uri="{9D8B030D-6E8A-4147-A177-3AD203B41FA5}">
                      <a16:colId xmlns:a16="http://schemas.microsoft.com/office/drawing/2014/main" val="405372760"/>
                    </a:ext>
                  </a:extLst>
                </a:gridCol>
                <a:gridCol w="2235448">
                  <a:extLst>
                    <a:ext uri="{9D8B030D-6E8A-4147-A177-3AD203B41FA5}">
                      <a16:colId xmlns:a16="http://schemas.microsoft.com/office/drawing/2014/main" val="563255995"/>
                    </a:ext>
                  </a:extLst>
                </a:gridCol>
                <a:gridCol w="2235448">
                  <a:extLst>
                    <a:ext uri="{9D8B030D-6E8A-4147-A177-3AD203B41FA5}">
                      <a16:colId xmlns:a16="http://schemas.microsoft.com/office/drawing/2014/main" val="863616162"/>
                    </a:ext>
                  </a:extLst>
                </a:gridCol>
                <a:gridCol w="2235448">
                  <a:extLst>
                    <a:ext uri="{9D8B030D-6E8A-4147-A177-3AD203B41FA5}">
                      <a16:colId xmlns:a16="http://schemas.microsoft.com/office/drawing/2014/main" val="865474431"/>
                    </a:ext>
                  </a:extLst>
                </a:gridCol>
              </a:tblGrid>
              <a:tr h="2576863">
                <a:tc rowSpan="2">
                  <a:txBody>
                    <a:bodyPr/>
                    <a:lstStyle/>
                    <a:p>
                      <a:pPr algn="ctr"/>
                      <a:r>
                        <a:rPr lang="en-GB" sz="2800" dirty="0"/>
                        <a:t>English</a:t>
                      </a:r>
                    </a:p>
                  </a:txBody>
                  <a:tcPr marT="45721" marB="45721" vert="vert270" anchor="ctr"/>
                </a:tc>
                <a:tc>
                  <a:txBody>
                    <a:bodyPr/>
                    <a:lstStyle/>
                    <a:p>
                      <a:r>
                        <a:rPr lang="en-GB" sz="1100" b="1" dirty="0"/>
                        <a:t>Main Topics</a:t>
                      </a:r>
                    </a:p>
                  </a:txBody>
                  <a:tcPr marT="45721" marB="45721" vert="vert270" anchor="ctr"/>
                </a:tc>
                <a:tc>
                  <a:txBody>
                    <a:bodyPr/>
                    <a:lstStyle/>
                    <a:p>
                      <a:pPr algn="ctr">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Unit One</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OCR GCSE English Language Paper 1: Communicating Information and Ideas</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dirty="0">
                          <a:solidFill>
                            <a:srgbClr val="000000"/>
                          </a:solidFill>
                          <a:effectLst/>
                          <a:latin typeface="+mn-lt"/>
                          <a:ea typeface="Calibri" panose="020F0502020204030204" pitchFamily="34" charset="0"/>
                          <a:cs typeface="Times New Roman" panose="02020603050405020304" pitchFamily="18" charset="0"/>
                        </a:rPr>
                        <a:t>This unit focuses on the reading of non-fiction texts and the skills for transactional writing. Students will develop the skills required for section A (reading) and B (writing).</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gn="ctr">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Unit Two</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OCR GCSE English Literature Paper 2 Section A: Towards a World Unknown Conflict Cluster</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dirty="0">
                          <a:solidFill>
                            <a:srgbClr val="000000"/>
                          </a:solidFill>
                          <a:effectLst/>
                          <a:latin typeface="+mn-lt"/>
                          <a:ea typeface="Calibri" panose="020F0502020204030204" pitchFamily="34" charset="0"/>
                          <a:cs typeface="Times New Roman" panose="02020603050405020304" pitchFamily="18" charset="0"/>
                        </a:rPr>
                        <a:t>Students will build on their analytical skills through their study of the poems within the anthology. </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Unit Three</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OCR GCSE English Language Paper 2: Exploring Effects and Impacts</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dirty="0">
                          <a:solidFill>
                            <a:srgbClr val="000000"/>
                          </a:solidFill>
                          <a:effectLst/>
                          <a:latin typeface="+mn-lt"/>
                          <a:ea typeface="Calibri" panose="020F0502020204030204" pitchFamily="34" charset="0"/>
                          <a:cs typeface="Times New Roman" panose="02020603050405020304" pitchFamily="18" charset="0"/>
                        </a:rPr>
                        <a:t>This unit focuses on the reading of fiction texts and the skills for creative writing. Students will develop the skills required for section A (reading) and B (writing).</a:t>
                      </a:r>
                      <a:endParaRPr lang="en-GB" sz="1100" dirty="0">
                        <a:effectLst/>
                        <a:latin typeface="+mn-lt"/>
                        <a:ea typeface="Calibri" panose="020F0502020204030204" pitchFamily="34" charset="0"/>
                        <a:cs typeface="Times New Roman" panose="02020603050405020304" pitchFamily="18" charset="0"/>
                      </a:endParaRPr>
                    </a:p>
                    <a:p>
                      <a:pPr algn="ctr">
                        <a:lnSpc>
                          <a:spcPct val="107000"/>
                        </a:lnSpc>
                        <a:spcAft>
                          <a:spcPts val="800"/>
                        </a:spcAft>
                      </a:pP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Unit Four</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OCR GCSE English Literature Paper 1 Section A: Modern Prose/Drama</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dirty="0">
                          <a:solidFill>
                            <a:srgbClr val="000000"/>
                          </a:solidFill>
                          <a:effectLst/>
                          <a:latin typeface="+mn-lt"/>
                          <a:ea typeface="Calibri" panose="020F0502020204030204" pitchFamily="34" charset="0"/>
                          <a:cs typeface="Times New Roman" panose="02020603050405020304" pitchFamily="18" charset="0"/>
                        </a:rPr>
                        <a:t>Students will build on their analytical skills through their study either prose (Animal Farm) or drama (An Inspector Calls). </a:t>
                      </a:r>
                      <a:r>
                        <a:rPr lang="en-GB" sz="1100" b="1" dirty="0">
                          <a:effectLst/>
                          <a:latin typeface="+mn-lt"/>
                          <a:ea typeface="Calibri" panose="020F0502020204030204" pitchFamily="34" charset="0"/>
                          <a:cs typeface="Times New Roman" panose="02020603050405020304" pitchFamily="18" charset="0"/>
                        </a:rPr>
                        <a:t> </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Unit Five</a:t>
                      </a:r>
                      <a:r>
                        <a:rPr lang="en-GB" sz="1100" b="1" dirty="0">
                          <a:effectLst/>
                          <a:latin typeface="+mn-lt"/>
                          <a:ea typeface="Calibri" panose="020F0502020204030204" pitchFamily="34" charset="0"/>
                          <a:cs typeface="Times New Roman" panose="02020603050405020304" pitchFamily="18" charset="0"/>
                        </a:rPr>
                        <a:t> </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b="1" dirty="0">
                          <a:solidFill>
                            <a:srgbClr val="000000"/>
                          </a:solidFill>
                          <a:effectLst/>
                          <a:latin typeface="+mn-lt"/>
                          <a:ea typeface="Calibri" panose="020F0502020204030204" pitchFamily="34" charset="0"/>
                          <a:cs typeface="Times New Roman" panose="02020603050405020304" pitchFamily="18" charset="0"/>
                        </a:rPr>
                        <a:t>OCR GCSE English Literature Papers 1 and 2: Comparative Analysis of an Unseen Text</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dirty="0">
                          <a:solidFill>
                            <a:srgbClr val="000000"/>
                          </a:solidFill>
                          <a:effectLst/>
                          <a:latin typeface="+mn-lt"/>
                          <a:ea typeface="Calibri" panose="020F0502020204030204" pitchFamily="34" charset="0"/>
                          <a:cs typeface="Times New Roman" panose="02020603050405020304" pitchFamily="18" charset="0"/>
                        </a:rPr>
                        <a:t>Students will develop their ability to compare a studied text with an unseen text. Initially, this will focus on the modern prose/drama texts and move onto a development of these skills with the poems from the anthology.</a:t>
                      </a:r>
                      <a:endParaRPr lang="en-GB" sz="11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6423512"/>
                  </a:ext>
                </a:extLst>
              </a:tr>
              <a:tr h="848675">
                <a:tc vMerge="1">
                  <a:txBody>
                    <a:bodyPr/>
                    <a:lstStyle/>
                    <a:p>
                      <a:endParaRPr lang="en-GB" dirty="0"/>
                    </a:p>
                  </a:txBody>
                  <a:tcPr/>
                </a:tc>
                <a:tc>
                  <a:txBody>
                    <a:bodyPr/>
                    <a:lstStyle/>
                    <a:p>
                      <a:r>
                        <a:rPr lang="en-GB" sz="1100" b="1" dirty="0"/>
                        <a:t>Assessment Information</a:t>
                      </a:r>
                    </a:p>
                  </a:txBody>
                  <a:tcPr marT="45721" marB="45721" vert="vert270"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effectLst/>
                          <a:latin typeface="+mn-lt"/>
                          <a:ea typeface="Calibri" panose="020F0502020204030204" pitchFamily="34" charset="0"/>
                          <a:cs typeface="Times New Roman" panose="02020603050405020304" pitchFamily="18" charset="0"/>
                        </a:rPr>
                        <a:t>Students will complete a sample paper which will be marked against the exam criteria.   </a:t>
                      </a:r>
                      <a:endParaRPr lang="en-GB" sz="1100" dirty="0">
                        <a:effectLst/>
                        <a:latin typeface="+mn-lt"/>
                        <a:ea typeface="Calibri" panose="020F0502020204030204" pitchFamily="34" charset="0"/>
                        <a:cs typeface="Times New Roman" panose="02020603050405020304" pitchFamily="18" charset="0"/>
                      </a:endParaRPr>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effectLst/>
                          <a:latin typeface="+mn-lt"/>
                          <a:ea typeface="Calibri" panose="020F0502020204030204" pitchFamily="34" charset="0"/>
                          <a:cs typeface="Times New Roman" panose="02020603050405020304" pitchFamily="18" charset="0"/>
                        </a:rPr>
                        <a:t>Students will complete a Part B analysis of a single poem.</a:t>
                      </a:r>
                      <a:endParaRPr lang="en-GB" sz="1100" dirty="0">
                        <a:effectLst/>
                        <a:latin typeface="+mn-lt"/>
                        <a:ea typeface="Calibri" panose="020F0502020204030204" pitchFamily="34" charset="0"/>
                        <a:cs typeface="Times New Roman" panose="02020603050405020304" pitchFamily="18" charset="0"/>
                      </a:endParaRPr>
                    </a:p>
                    <a:p>
                      <a:pPr rtl="0" fontAlgn="base"/>
                      <a:endParaRPr lang="en-GB" sz="1100" b="0" i="0" kern="1200" dirty="0">
                        <a:solidFill>
                          <a:schemeClr val="tx1"/>
                        </a:solidFill>
                        <a:effectLst/>
                        <a:latin typeface="+mn-lt"/>
                        <a:ea typeface="+mn-ea"/>
                        <a:cs typeface="+mn-cs"/>
                      </a:endParaRPr>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effectLst/>
                          <a:latin typeface="+mn-lt"/>
                          <a:ea typeface="Calibri" panose="020F0502020204030204" pitchFamily="34" charset="0"/>
                          <a:cs typeface="Times New Roman" panose="02020603050405020304" pitchFamily="18" charset="0"/>
                        </a:rPr>
                        <a:t>Students will complete a sample paper (Section A) which will be marked against the exam criteria.   </a:t>
                      </a:r>
                      <a:endParaRPr lang="en-GB" sz="1100" dirty="0">
                        <a:effectLst/>
                        <a:latin typeface="+mn-lt"/>
                        <a:ea typeface="Calibri" panose="020F0502020204030204" pitchFamily="34" charset="0"/>
                        <a:cs typeface="Times New Roman" panose="02020603050405020304" pitchFamily="18" charset="0"/>
                      </a:endParaRPr>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effectLst/>
                          <a:latin typeface="+mn-lt"/>
                          <a:ea typeface="Calibri" panose="020F0502020204030204" pitchFamily="34" charset="0"/>
                          <a:cs typeface="Times New Roman" panose="02020603050405020304" pitchFamily="18" charset="0"/>
                        </a:rPr>
                        <a:t>Students will complete a Part B analysis of a key theme or character from their studied text.</a:t>
                      </a:r>
                      <a:endParaRPr lang="en-GB" sz="1100" dirty="0">
                        <a:effectLst/>
                        <a:latin typeface="+mn-lt"/>
                        <a:ea typeface="Calibri" panose="020F0502020204030204" pitchFamily="34" charset="0"/>
                        <a:cs typeface="Times New Roman" panose="02020603050405020304" pitchFamily="18" charset="0"/>
                      </a:endParaRPr>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effectLst/>
                          <a:latin typeface="+mn-lt"/>
                          <a:ea typeface="Calibri" panose="020F0502020204030204" pitchFamily="34" charset="0"/>
                          <a:cs typeface="Times New Roman" panose="02020603050405020304" pitchFamily="18" charset="0"/>
                        </a:rPr>
                        <a:t>Students will complete two Part A responses: one for each paper.</a:t>
                      </a:r>
                      <a:endParaRPr lang="en-GB" sz="1100" dirty="0">
                        <a:effectLst/>
                        <a:latin typeface="+mn-lt"/>
                        <a:ea typeface="Calibri" panose="020F0502020204030204" pitchFamily="34" charset="0"/>
                        <a:cs typeface="Times New Roman" panose="02020603050405020304" pitchFamily="18" charset="0"/>
                      </a:endParaRPr>
                    </a:p>
                    <a:p>
                      <a:pPr rtl="0" fontAlgn="base"/>
                      <a:endParaRPr lang="en-GB" sz="1100" b="0" i="0" kern="1200" dirty="0">
                        <a:solidFill>
                          <a:schemeClr val="tx1"/>
                        </a:solidFill>
                        <a:effectLst/>
                        <a:latin typeface="+mn-lt"/>
                        <a:ea typeface="+mn-ea"/>
                        <a:cs typeface="+mn-cs"/>
                      </a:endParaRPr>
                    </a:p>
                  </a:txBody>
                  <a:tcPr marT="45721" marB="45721"/>
                </a:tc>
                <a:extLst>
                  <a:ext uri="{0D108BD9-81ED-4DB2-BD59-A6C34878D82A}">
                    <a16:rowId xmlns:a16="http://schemas.microsoft.com/office/drawing/2014/main" val="3021504419"/>
                  </a:ext>
                </a:extLst>
              </a:tr>
            </a:tbl>
          </a:graphicData>
        </a:graphic>
      </p:graphicFrame>
    </p:spTree>
    <p:extLst>
      <p:ext uri="{BB962C8B-B14F-4D97-AF65-F5344CB8AC3E}">
        <p14:creationId xmlns:p14="http://schemas.microsoft.com/office/powerpoint/2010/main" val="2168346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489880066"/>
              </p:ext>
            </p:extLst>
          </p:nvPr>
        </p:nvGraphicFramePr>
        <p:xfrm>
          <a:off x="0" y="666536"/>
          <a:ext cx="12191988" cy="6191464"/>
        </p:xfrm>
        <a:graphic>
          <a:graphicData uri="http://schemas.openxmlformats.org/drawingml/2006/table">
            <a:tbl>
              <a:tblPr firstRow="1" bandRow="1">
                <a:tableStyleId>{5940675A-B579-460E-94D1-54222C63F5DA}</a:tableStyleId>
              </a:tblPr>
              <a:tblGrid>
                <a:gridCol w="502920">
                  <a:extLst>
                    <a:ext uri="{9D8B030D-6E8A-4147-A177-3AD203B41FA5}">
                      <a16:colId xmlns:a16="http://schemas.microsoft.com/office/drawing/2014/main" val="1323354650"/>
                    </a:ext>
                  </a:extLst>
                </a:gridCol>
                <a:gridCol w="502920">
                  <a:extLst>
                    <a:ext uri="{9D8B030D-6E8A-4147-A177-3AD203B41FA5}">
                      <a16:colId xmlns:a16="http://schemas.microsoft.com/office/drawing/2014/main" val="229629103"/>
                    </a:ext>
                  </a:extLst>
                </a:gridCol>
                <a:gridCol w="1864358">
                  <a:extLst>
                    <a:ext uri="{9D8B030D-6E8A-4147-A177-3AD203B41FA5}">
                      <a16:colId xmlns:a16="http://schemas.microsoft.com/office/drawing/2014/main" val="2268397797"/>
                    </a:ext>
                  </a:extLst>
                </a:gridCol>
                <a:gridCol w="1864358">
                  <a:extLst>
                    <a:ext uri="{9D8B030D-6E8A-4147-A177-3AD203B41FA5}">
                      <a16:colId xmlns:a16="http://schemas.microsoft.com/office/drawing/2014/main" val="1411940593"/>
                    </a:ext>
                  </a:extLst>
                </a:gridCol>
                <a:gridCol w="1864358">
                  <a:extLst>
                    <a:ext uri="{9D8B030D-6E8A-4147-A177-3AD203B41FA5}">
                      <a16:colId xmlns:a16="http://schemas.microsoft.com/office/drawing/2014/main" val="415188477"/>
                    </a:ext>
                  </a:extLst>
                </a:gridCol>
                <a:gridCol w="1864358">
                  <a:extLst>
                    <a:ext uri="{9D8B030D-6E8A-4147-A177-3AD203B41FA5}">
                      <a16:colId xmlns:a16="http://schemas.microsoft.com/office/drawing/2014/main" val="2116589672"/>
                    </a:ext>
                  </a:extLst>
                </a:gridCol>
                <a:gridCol w="1864358">
                  <a:extLst>
                    <a:ext uri="{9D8B030D-6E8A-4147-A177-3AD203B41FA5}">
                      <a16:colId xmlns:a16="http://schemas.microsoft.com/office/drawing/2014/main" val="1988259304"/>
                    </a:ext>
                  </a:extLst>
                </a:gridCol>
                <a:gridCol w="1864358">
                  <a:extLst>
                    <a:ext uri="{9D8B030D-6E8A-4147-A177-3AD203B41FA5}">
                      <a16:colId xmlns:a16="http://schemas.microsoft.com/office/drawing/2014/main" val="2065259818"/>
                    </a:ext>
                  </a:extLst>
                </a:gridCol>
              </a:tblGrid>
              <a:tr h="590815">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1210955">
                <a:tc rowSpan="2">
                  <a:txBody>
                    <a:bodyPr/>
                    <a:lstStyle/>
                    <a:p>
                      <a:pPr algn="ctr"/>
                      <a:r>
                        <a:rPr lang="en-GB" sz="2800" dirty="0"/>
                        <a:t>Media Studies</a:t>
                      </a:r>
                    </a:p>
                  </a:txBody>
                  <a:tcPr marT="45721" marB="45721" vert="vert270" anchor="ctr"/>
                </a:tc>
                <a:tc>
                  <a:txBody>
                    <a:bodyPr/>
                    <a:lstStyle/>
                    <a:p>
                      <a:r>
                        <a:rPr lang="en-GB" sz="1200" b="1" dirty="0"/>
                        <a:t>Main Topics</a:t>
                      </a:r>
                    </a:p>
                  </a:txBody>
                  <a:tcPr marT="45721" marB="45721" vert="vert270"/>
                </a:tc>
                <a:tc>
                  <a:txBody>
                    <a:bodyPr/>
                    <a:lstStyle/>
                    <a:p>
                      <a:pPr marL="171450" lvl="0" indent="-171450">
                        <a:lnSpc>
                          <a:spcPct val="107000"/>
                        </a:lnSpc>
                        <a:spcAft>
                          <a:spcPts val="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Media Theoretical Framework</a:t>
                      </a:r>
                    </a:p>
                    <a:p>
                      <a:pPr marL="171450" lvl="0" indent="-171450">
                        <a:lnSpc>
                          <a:spcPct val="107000"/>
                        </a:lnSpc>
                        <a:spcAft>
                          <a:spcPts val="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Music Videos – Representation and Media Language</a:t>
                      </a:r>
                    </a:p>
                  </a:txBody>
                  <a:tcPr/>
                </a:tc>
                <a:tc>
                  <a: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Radio – Audience and Industry</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TV Crime Drama – Media Language and Representation</a:t>
                      </a:r>
                      <a:endParaRPr lang="en-GB" sz="1200" b="1" dirty="0">
                        <a:latin typeface="+mn-lt"/>
                      </a:endParaRPr>
                    </a:p>
                  </a:txBody>
                  <a:tcPr/>
                </a:tc>
                <a:tc>
                  <a: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Music Magazines – Representation and Media Language</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Photoshop skills practice</a:t>
                      </a:r>
                      <a:endParaRPr lang="en-GB" sz="1200" b="1" dirty="0"/>
                    </a:p>
                  </a:txBody>
                  <a:tcPr/>
                </a:tc>
                <a:tc>
                  <a: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TV Crime Drama – Industry</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NEA - Prep </a:t>
                      </a:r>
                      <a:endParaRPr lang="en-GB" sz="1200" b="1" dirty="0"/>
                    </a:p>
                  </a:txBody>
                  <a:tcPr/>
                </a:tc>
                <a:tc>
                  <a: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Advertising and Marketing (Film)</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NEA – Planning and Research</a:t>
                      </a:r>
                      <a:endParaRPr lang="en-GB" sz="1200" b="1" dirty="0"/>
                    </a:p>
                  </a:txBody>
                  <a:tcPr/>
                </a:tc>
                <a:tc>
                  <a: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NEA – Creating</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Film Industry</a:t>
                      </a:r>
                      <a:endParaRPr lang="en-GB" sz="1200" b="1" dirty="0"/>
                    </a:p>
                  </a:txBody>
                  <a:tcPr/>
                </a:tc>
                <a:extLst>
                  <a:ext uri="{0D108BD9-81ED-4DB2-BD59-A6C34878D82A}">
                    <a16:rowId xmlns:a16="http://schemas.microsoft.com/office/drawing/2014/main" val="2671902638"/>
                  </a:ext>
                </a:extLst>
              </a:tr>
              <a:tr h="1597104">
                <a:tc vMerge="1">
                  <a:txBody>
                    <a:bodyPr/>
                    <a:lstStyle/>
                    <a:p>
                      <a:endParaRPr lang="en-GB" dirty="0"/>
                    </a:p>
                  </a:txBody>
                  <a:tcPr/>
                </a:tc>
                <a:tc>
                  <a:txBody>
                    <a:bodyPr/>
                    <a:lstStyle/>
                    <a:p>
                      <a:r>
                        <a:rPr lang="en-GB" sz="1200" b="1" dirty="0"/>
                        <a:t>Additional information</a:t>
                      </a:r>
                    </a:p>
                  </a:txBody>
                  <a:tcPr marT="45721" marB="45721" vert="vert270"/>
                </a:tc>
                <a:tc>
                  <a:txBody>
                    <a:bodyPr/>
                    <a:lstStyle/>
                    <a:p>
                      <a:r>
                        <a:rPr lang="en-GB" sz="1200" b="1" dirty="0"/>
                        <a:t>Assessment – </a:t>
                      </a:r>
                      <a:r>
                        <a:rPr lang="en-GB" sz="1200" b="0" dirty="0"/>
                        <a:t>Music videos and core knowledge of the theoretical framework</a:t>
                      </a:r>
                    </a:p>
                    <a:p>
                      <a:endParaRPr lang="en-GB" sz="1200" b="1" dirty="0"/>
                    </a:p>
                  </a:txBody>
                  <a:tcPr/>
                </a:tc>
                <a:tc>
                  <a:txBody>
                    <a:bodyPr/>
                    <a:lstStyle/>
                    <a:p>
                      <a:r>
                        <a:rPr lang="en-GB" sz="1200" b="1" dirty="0"/>
                        <a:t>Assessment – </a:t>
                      </a:r>
                      <a:r>
                        <a:rPr lang="en-GB" sz="1200" b="0" dirty="0"/>
                        <a:t>Radio and TV Crime Drama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Assessment – </a:t>
                      </a:r>
                      <a:r>
                        <a:rPr lang="en-GB" sz="1200" b="0" dirty="0"/>
                        <a:t>Music Magazines and Music Video</a:t>
                      </a:r>
                    </a:p>
                  </a:txBody>
                  <a:tcPr/>
                </a:tc>
                <a:tc>
                  <a:txBody>
                    <a:bodyPr/>
                    <a:lstStyle/>
                    <a:p>
                      <a:r>
                        <a:rPr lang="en-GB" sz="1200" b="0" dirty="0"/>
                        <a:t>NEA Briefs released by the exam board. </a:t>
                      </a:r>
                    </a:p>
                    <a:p>
                      <a:endParaRPr lang="en-GB" sz="1200" b="0" dirty="0"/>
                    </a:p>
                    <a:p>
                      <a:r>
                        <a:rPr lang="en-GB" sz="1200" b="1" dirty="0"/>
                        <a:t>Assessment – </a:t>
                      </a:r>
                      <a:r>
                        <a:rPr lang="en-GB" sz="1200" b="0" dirty="0"/>
                        <a:t>TV Crime Drama</a:t>
                      </a:r>
                    </a:p>
                  </a:txBody>
                  <a:tcPr/>
                </a:tc>
                <a:tc>
                  <a:txBody>
                    <a:bodyPr/>
                    <a:lstStyle/>
                    <a:p>
                      <a:r>
                        <a:rPr lang="en-GB" sz="1200" b="1" dirty="0"/>
                        <a:t>Assessment – </a:t>
                      </a:r>
                      <a:r>
                        <a:rPr lang="en-GB" sz="1200" b="0" dirty="0"/>
                        <a:t>Advertising and marketing (Film)</a:t>
                      </a:r>
                    </a:p>
                  </a:txBody>
                  <a:tcPr/>
                </a:tc>
                <a:tc>
                  <a:txBody>
                    <a:bodyPr/>
                    <a:lstStyle/>
                    <a:p>
                      <a:r>
                        <a:rPr lang="en-GB" sz="1200" b="1" dirty="0"/>
                        <a:t>NEA – </a:t>
                      </a:r>
                      <a:r>
                        <a:rPr lang="en-GB" sz="1200" b="0" dirty="0"/>
                        <a:t>Draft Deadline of Front Cover of the Magazine Brief is end of summer term</a:t>
                      </a:r>
                    </a:p>
                    <a:p>
                      <a:endParaRPr lang="en-GB" sz="1200" b="0" dirty="0"/>
                    </a:p>
                    <a:p>
                      <a:r>
                        <a:rPr lang="en-GB" sz="1200" b="1" dirty="0"/>
                        <a:t>Assessment –  Synoptic of all topics to date</a:t>
                      </a:r>
                      <a:endParaRPr lang="en-GB" sz="1200" b="0" dirty="0"/>
                    </a:p>
                  </a:txBody>
                  <a:tcPr/>
                </a:tc>
                <a:extLst>
                  <a:ext uri="{0D108BD9-81ED-4DB2-BD59-A6C34878D82A}">
                    <a16:rowId xmlns:a16="http://schemas.microsoft.com/office/drawing/2014/main" val="2136139495"/>
                  </a:ext>
                </a:extLst>
              </a:tr>
              <a:tr h="1484133">
                <a:tc rowSpan="2">
                  <a:txBody>
                    <a:bodyPr/>
                    <a:lstStyle/>
                    <a:p>
                      <a:pPr algn="ctr"/>
                      <a:r>
                        <a:rPr lang="en-GB" sz="2800" dirty="0"/>
                        <a:t>Music</a:t>
                      </a:r>
                    </a:p>
                  </a:txBody>
                  <a:tcPr marT="45721" marB="45721" vert="vert270" anchor="ctr"/>
                </a:tc>
                <a:tc>
                  <a:txBody>
                    <a:bodyPr/>
                    <a:lstStyle/>
                    <a:p>
                      <a:r>
                        <a:rPr lang="en-GB" sz="1200" b="1" dirty="0"/>
                        <a:t>Main Topics</a:t>
                      </a:r>
                    </a:p>
                  </a:txBody>
                  <a:tcPr marT="45721" marB="45721" vert="vert270"/>
                </a:tc>
                <a:tc gridSpan="2">
                  <a:txBody>
                    <a:bodyPr/>
                    <a:lstStyle/>
                    <a:p>
                      <a:pPr>
                        <a:lnSpc>
                          <a:spcPct val="107000"/>
                        </a:lnSpc>
                        <a:spcAft>
                          <a:spcPts val="0"/>
                        </a:spcAft>
                      </a:pPr>
                      <a:r>
                        <a:rPr lang="en-GB" sz="1200" b="0" dirty="0">
                          <a:solidFill>
                            <a:schemeClr val="tx1"/>
                          </a:solidFill>
                          <a:effectLst/>
                          <a:latin typeface="+mn-lt"/>
                          <a:ea typeface="Calibri" panose="020F0502020204030204" pitchFamily="34" charset="0"/>
                          <a:cs typeface="Times New Roman" panose="02020603050405020304" pitchFamily="18" charset="0"/>
                        </a:rPr>
                        <a:t>Music Theory</a:t>
                      </a:r>
                    </a:p>
                    <a:p>
                      <a:pPr marL="0" marR="0" lvl="0" indent="0" algn="l" defTabSz="914411" rtl="0" eaLnBrk="1" fontAlgn="auto" latinLnBrk="0" hangingPunct="1">
                        <a:lnSpc>
                          <a:spcPct val="107000"/>
                        </a:lnSpc>
                        <a:spcBef>
                          <a:spcPts val="0"/>
                        </a:spcBef>
                        <a:spcAft>
                          <a:spcPts val="0"/>
                        </a:spcAft>
                        <a:buClrTx/>
                        <a:buSzTx/>
                        <a:buFontTx/>
                        <a:buNone/>
                        <a:tabLst/>
                        <a:defRPr/>
                      </a:pPr>
                      <a:r>
                        <a:rPr lang="en-GB" sz="1200" b="0" noProof="1">
                          <a:solidFill>
                            <a:schemeClr val="tx1"/>
                          </a:solidFill>
                        </a:rPr>
                        <a:t>Composition: Solo and Accompaniment</a:t>
                      </a:r>
                    </a:p>
                    <a:p>
                      <a:r>
                        <a:rPr lang="en-GB" sz="1200" b="0" noProof="1">
                          <a:solidFill>
                            <a:schemeClr val="tx1"/>
                          </a:solidFill>
                        </a:rPr>
                        <a:t>Composition: Ternary Form &amp; Ensemble Performance</a:t>
                      </a:r>
                    </a:p>
                  </a:txBody>
                  <a:tcPr/>
                </a:tc>
                <a:tc hMerge="1">
                  <a:txBody>
                    <a:bodyPr/>
                    <a:lstStyle/>
                    <a:p>
                      <a:pPr>
                        <a:lnSpc>
                          <a:spcPct val="107000"/>
                        </a:lnSpc>
                        <a:spcAft>
                          <a:spcPts val="0"/>
                        </a:spcAft>
                      </a:pPr>
                      <a:endParaRPr lang="en-GB" sz="1200" kern="1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200" b="0" kern="100" dirty="0">
                          <a:effectLst/>
                          <a:latin typeface="+mn-lt"/>
                          <a:ea typeface="Calibri" panose="020F0502020204030204" pitchFamily="34" charset="0"/>
                          <a:cs typeface="Times New Roman" panose="02020603050405020304" pitchFamily="18" charset="0"/>
                        </a:rPr>
                        <a:t>Defying Gravity – Wicked</a:t>
                      </a:r>
                    </a:p>
                    <a:p>
                      <a:pPr>
                        <a:lnSpc>
                          <a:spcPct val="107000"/>
                        </a:lnSpc>
                        <a:spcAft>
                          <a:spcPts val="0"/>
                        </a:spcAft>
                      </a:pPr>
                      <a:r>
                        <a:rPr lang="en-GB" sz="1200" b="0" kern="100" dirty="0">
                          <a:effectLst/>
                          <a:latin typeface="+mn-lt"/>
                          <a:ea typeface="Calibri" panose="020F0502020204030204" pitchFamily="34" charset="0"/>
                          <a:cs typeface="Times New Roman" panose="02020603050405020304" pitchFamily="18" charset="0"/>
                        </a:rPr>
                        <a:t>Main Theme – Star Wars</a:t>
                      </a:r>
                    </a:p>
                    <a:p>
                      <a:pPr>
                        <a:lnSpc>
                          <a:spcPct val="107000"/>
                        </a:lnSpc>
                        <a:spcAft>
                          <a:spcPts val="0"/>
                        </a:spcAft>
                      </a:pPr>
                      <a:endParaRPr lang="en-GB" sz="1200" b="0" kern="100" dirty="0">
                        <a:solidFill>
                          <a:schemeClr val="tx1"/>
                        </a:solidFill>
                        <a:effectLst/>
                        <a:latin typeface="+mn-lt"/>
                        <a:ea typeface="Calibri" panose="020F0502020204030204" pitchFamily="34" charset="0"/>
                        <a:cs typeface="Times New Roman" panose="02020603050405020304" pitchFamily="18" charset="0"/>
                      </a:endParaRPr>
                    </a:p>
                    <a:p>
                      <a:r>
                        <a:rPr lang="en-GB" sz="1200" b="0" noProof="1">
                          <a:solidFill>
                            <a:schemeClr val="tx1"/>
                          </a:solidFill>
                        </a:rPr>
                        <a:t>Composition: Variations &amp; Solo Performance</a:t>
                      </a:r>
                    </a:p>
                  </a:txBody>
                  <a:tcPr/>
                </a:tc>
                <a:tc>
                  <a:txBody>
                    <a:bodyPr/>
                    <a:lstStyle/>
                    <a:p>
                      <a:pPr>
                        <a:lnSpc>
                          <a:spcPct val="107000"/>
                        </a:lnSpc>
                        <a:spcAft>
                          <a:spcPts val="0"/>
                        </a:spcAft>
                      </a:pPr>
                      <a:r>
                        <a:rPr lang="en-GB" sz="1200" b="0" kern="100" dirty="0">
                          <a:effectLst/>
                          <a:latin typeface="+mn-lt"/>
                          <a:ea typeface="Calibri" panose="020F0502020204030204" pitchFamily="34" charset="0"/>
                          <a:cs typeface="Times New Roman" panose="02020603050405020304" pitchFamily="18" charset="0"/>
                        </a:rPr>
                        <a:t>Henry Purcell – Music for a while</a:t>
                      </a:r>
                    </a:p>
                    <a:p>
                      <a:pPr>
                        <a:lnSpc>
                          <a:spcPct val="107000"/>
                        </a:lnSpc>
                        <a:spcAft>
                          <a:spcPts val="0"/>
                        </a:spcAft>
                      </a:pPr>
                      <a:endParaRPr lang="en-GB" sz="1200" b="0" kern="100" dirty="0">
                        <a:effectLst/>
                        <a:latin typeface="+mn-lt"/>
                        <a:ea typeface="Calibri" panose="020F0502020204030204" pitchFamily="34" charset="0"/>
                        <a:cs typeface="Times New Roman" panose="02020603050405020304" pitchFamily="18" charset="0"/>
                      </a:endParaRPr>
                    </a:p>
                    <a:p>
                      <a:r>
                        <a:rPr lang="en-GB" sz="1200" b="0" noProof="1">
                          <a:solidFill>
                            <a:schemeClr val="tx1"/>
                          </a:solidFill>
                        </a:rPr>
                        <a:t>Composition: Own Choice &amp; Ensemble Performance</a:t>
                      </a:r>
                    </a:p>
                  </a:txBody>
                  <a:tcPr/>
                </a:tc>
                <a:tc>
                  <a:txBody>
                    <a:bodyPr/>
                    <a:lstStyle/>
                    <a:p>
                      <a:pPr>
                        <a:lnSpc>
                          <a:spcPct val="107000"/>
                        </a:lnSpc>
                        <a:spcAft>
                          <a:spcPts val="0"/>
                        </a:spcAft>
                      </a:pPr>
                      <a:r>
                        <a:rPr lang="en-GB" sz="1200" b="0" kern="100" dirty="0">
                          <a:effectLst/>
                          <a:latin typeface="+mn-lt"/>
                          <a:ea typeface="Calibri" panose="020F0502020204030204" pitchFamily="34" charset="0"/>
                          <a:cs typeface="Times New Roman" panose="02020603050405020304" pitchFamily="18" charset="0"/>
                        </a:rPr>
                        <a:t>Queen – Killer Queen</a:t>
                      </a:r>
                    </a:p>
                    <a:p>
                      <a:pPr>
                        <a:lnSpc>
                          <a:spcPct val="107000"/>
                        </a:lnSpc>
                        <a:spcAft>
                          <a:spcPts val="0"/>
                        </a:spcAft>
                      </a:pPr>
                      <a:endParaRPr lang="en-GB" sz="1200" b="0" kern="100" dirty="0">
                        <a:effectLst/>
                        <a:latin typeface="+mn-lt"/>
                        <a:ea typeface="Calibri" panose="020F0502020204030204" pitchFamily="34" charset="0"/>
                        <a:cs typeface="Times New Roman" panose="02020603050405020304" pitchFamily="18" charset="0"/>
                      </a:endParaRPr>
                    </a:p>
                    <a:p>
                      <a:r>
                        <a:rPr lang="en-GB" sz="1200" b="0" noProof="1">
                          <a:solidFill>
                            <a:schemeClr val="tx1"/>
                          </a:solidFill>
                        </a:rPr>
                        <a:t>Coursework</a:t>
                      </a:r>
                    </a:p>
                    <a:p>
                      <a:r>
                        <a:rPr lang="en-GB" sz="1200" b="0" noProof="1">
                          <a:solidFill>
                            <a:schemeClr val="tx1"/>
                          </a:solidFill>
                        </a:rPr>
                        <a:t>Free Composition (15%) &amp; Performance Preparations</a:t>
                      </a:r>
                    </a:p>
                  </a:txBody>
                  <a:tcPr/>
                </a:tc>
                <a:tc>
                  <a:txBody>
                    <a:bodyPr/>
                    <a:lstStyle/>
                    <a:p>
                      <a:pPr>
                        <a:lnSpc>
                          <a:spcPct val="107000"/>
                        </a:lnSpc>
                        <a:spcAft>
                          <a:spcPts val="0"/>
                        </a:spcAft>
                      </a:pPr>
                      <a:r>
                        <a:rPr lang="en-GB" sz="1200" b="0" kern="100" dirty="0">
                          <a:effectLst/>
                          <a:latin typeface="+mn-lt"/>
                          <a:ea typeface="Calibri" panose="020F0502020204030204" pitchFamily="34" charset="0"/>
                          <a:cs typeface="Times New Roman" panose="02020603050405020304" pitchFamily="18" charset="0"/>
                        </a:rPr>
                        <a:t>Afro Celt Sound System Release</a:t>
                      </a:r>
                    </a:p>
                    <a:p>
                      <a:pPr>
                        <a:lnSpc>
                          <a:spcPct val="107000"/>
                        </a:lnSpc>
                        <a:spcAft>
                          <a:spcPts val="0"/>
                        </a:spcAft>
                      </a:pPr>
                      <a:endParaRPr lang="en-GB" sz="1200" b="0" kern="100" dirty="0">
                        <a:effectLst/>
                        <a:latin typeface="+mn-lt"/>
                        <a:ea typeface="Calibri" panose="020F0502020204030204" pitchFamily="34" charset="0"/>
                        <a:cs typeface="Times New Roman" panose="02020603050405020304" pitchFamily="18" charset="0"/>
                      </a:endParaRPr>
                    </a:p>
                    <a:p>
                      <a:r>
                        <a:rPr lang="en-GB" sz="1200" b="0" noProof="1">
                          <a:solidFill>
                            <a:schemeClr val="tx1"/>
                          </a:solidFill>
                        </a:rPr>
                        <a:t>Coursework</a:t>
                      </a:r>
                    </a:p>
                    <a:p>
                      <a:r>
                        <a:rPr lang="en-GB" sz="1200" b="0" noProof="1">
                          <a:solidFill>
                            <a:schemeClr val="tx1"/>
                          </a:solidFill>
                        </a:rPr>
                        <a:t>Free Composition (15%) &amp;</a:t>
                      </a:r>
                    </a:p>
                    <a:p>
                      <a:r>
                        <a:rPr lang="en-GB" sz="1200" b="0" noProof="1">
                          <a:solidFill>
                            <a:schemeClr val="tx1"/>
                          </a:solidFill>
                        </a:rPr>
                        <a:t>Performance Preparations</a:t>
                      </a:r>
                    </a:p>
                  </a:txBody>
                  <a:tcPr/>
                </a:tc>
                <a:extLst>
                  <a:ext uri="{0D108BD9-81ED-4DB2-BD59-A6C34878D82A}">
                    <a16:rowId xmlns:a16="http://schemas.microsoft.com/office/drawing/2014/main" val="3663169444"/>
                  </a:ext>
                </a:extLst>
              </a:tr>
              <a:tr h="1308457">
                <a:tc vMerge="1">
                  <a:txBody>
                    <a:bodyPr/>
                    <a:lstStyle/>
                    <a:p>
                      <a:endParaRPr lang="en-GB" dirty="0"/>
                    </a:p>
                  </a:txBody>
                  <a:tcPr/>
                </a:tc>
                <a:tc>
                  <a:txBody>
                    <a:bodyPr/>
                    <a:lstStyle/>
                    <a:p>
                      <a:r>
                        <a:rPr lang="en-GB" sz="1200" b="1" dirty="0"/>
                        <a:t>Additional information</a:t>
                      </a:r>
                    </a:p>
                  </a:txBody>
                  <a:tcPr marT="45721" marB="45721" vert="vert270"/>
                </a:tc>
                <a:tc gridSpan="2">
                  <a:txBody>
                    <a:bodyPr/>
                    <a:lstStyle/>
                    <a:p>
                      <a:r>
                        <a:rPr lang="en-GB" sz="1200" dirty="0">
                          <a:solidFill>
                            <a:srgbClr val="000000"/>
                          </a:solidFill>
                        </a:rPr>
                        <a:t>Introduction to Areas of Study, Key Words, Baseline Tests</a:t>
                      </a:r>
                    </a:p>
                    <a:p>
                      <a:r>
                        <a:rPr lang="en-GB" sz="1200" dirty="0">
                          <a:solidFill>
                            <a:srgbClr val="000000"/>
                          </a:solidFill>
                        </a:rPr>
                        <a:t>Notation, Note Reading, Intervals, Chords, Treble Clef, Bass Clef, Chord Progressions, Scales, Key Signatures</a:t>
                      </a:r>
                    </a:p>
                    <a:p>
                      <a:endParaRPr lang="en-GB" sz="1200" dirty="0">
                        <a:solidFill>
                          <a:srgbClr val="000000"/>
                        </a:solidFill>
                      </a:endParaRPr>
                    </a:p>
                    <a:p>
                      <a:pPr marL="0" marR="0" lvl="0" indent="0" algn="l" defTabSz="914411" rtl="0" eaLnBrk="1" fontAlgn="auto" latinLnBrk="0" hangingPunct="1">
                        <a:lnSpc>
                          <a:spcPct val="100000"/>
                        </a:lnSpc>
                        <a:spcBef>
                          <a:spcPts val="0"/>
                        </a:spcBef>
                        <a:spcAft>
                          <a:spcPts val="0"/>
                        </a:spcAft>
                        <a:buClrTx/>
                        <a:buSzTx/>
                        <a:buFontTx/>
                        <a:buNone/>
                        <a:tabLst/>
                        <a:defRPr/>
                      </a:pPr>
                      <a:r>
                        <a:rPr lang="en-GB" sz="1200" dirty="0">
                          <a:solidFill>
                            <a:srgbClr val="000000"/>
                          </a:solidFill>
                        </a:rPr>
                        <a:t>Students to be given time in lessons to prepare ensemble performance.</a:t>
                      </a:r>
                    </a:p>
                  </a:txBody>
                  <a:tcPr/>
                </a:tc>
                <a:tc hMerge="1">
                  <a:txBody>
                    <a:bodyPr/>
                    <a:lstStyle/>
                    <a:p>
                      <a:pPr>
                        <a:lnSpc>
                          <a:spcPct val="107000"/>
                        </a:lnSpc>
                        <a:spcAft>
                          <a:spcPts val="0"/>
                        </a:spcAft>
                      </a:pPr>
                      <a:endParaRPr lang="en-GB" sz="1200" kern="100" dirty="0">
                        <a:effectLst/>
                        <a:latin typeface="+mn-lt"/>
                        <a:ea typeface="Calibri" panose="020F0502020204030204" pitchFamily="34" charset="0"/>
                        <a:cs typeface="Times New Roman" panose="02020603050405020304" pitchFamily="18" charset="0"/>
                      </a:endParaRPr>
                    </a:p>
                  </a:txBody>
                  <a:tcPr marT="45721" marB="45721"/>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For each set work, you will look at the context of the piece/ song and at how the following elements are used: Melody, Harmony,, Dynamics, Metre, Tempo, Rhythm, Structure, Tonality, Instrumentation</a:t>
                      </a:r>
                    </a:p>
                  </a:txBody>
                  <a:tcPr/>
                </a:tc>
                <a:tc hMerge="1">
                  <a:txBody>
                    <a:bodyPr/>
                    <a:lstStyle/>
                    <a:p>
                      <a:pPr>
                        <a:lnSpc>
                          <a:spcPct val="107000"/>
                        </a:lnSpc>
                        <a:spcAft>
                          <a:spcPts val="0"/>
                        </a:spcAft>
                      </a:pPr>
                      <a:endParaRPr lang="en-GB" sz="1200" kern="100" dirty="0">
                        <a:effectLst/>
                        <a:latin typeface="+mn-lt"/>
                        <a:ea typeface="Calibri" panose="020F0502020204030204" pitchFamily="34" charset="0"/>
                        <a:cs typeface="Times New Roman" panose="02020603050405020304" pitchFamily="18" charset="0"/>
                      </a:endParaRPr>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Test to include listening questions on the studied set works, Dictation questions and an unfamiliar Listening question</a:t>
                      </a:r>
                    </a:p>
                  </a:txBody>
                  <a:tcPr/>
                </a:tc>
                <a:tc>
                  <a:txBody>
                    <a:bodyPr/>
                    <a:lstStyle/>
                    <a:p>
                      <a:pPr marL="0" marR="0" lvl="0" indent="0" algn="l" defTabSz="914411" rtl="0" eaLnBrk="1" fontAlgn="auto" latinLnBrk="0" hangingPunct="1">
                        <a:lnSpc>
                          <a:spcPct val="107000"/>
                        </a:lnSpc>
                        <a:spcBef>
                          <a:spcPts val="0"/>
                        </a:spcBef>
                        <a:spcAft>
                          <a:spcPts val="0"/>
                        </a:spcAft>
                        <a:buClrTx/>
                        <a:buSzTx/>
                        <a:buFontTx/>
                        <a:buNone/>
                        <a:tabLst/>
                        <a:defRPr/>
                      </a:pPr>
                      <a:r>
                        <a:rPr lang="en-GB" sz="1200" dirty="0">
                          <a:solidFill>
                            <a:srgbClr val="000000"/>
                          </a:solidFill>
                        </a:rPr>
                        <a:t>Test to include listening questions on the studied set works, Dictation questions and an unfamiliar Listening question</a:t>
                      </a:r>
                    </a:p>
                  </a:txBody>
                  <a:tcPr/>
                </a:tc>
                <a:extLst>
                  <a:ext uri="{0D108BD9-81ED-4DB2-BD59-A6C34878D82A}">
                    <a16:rowId xmlns:a16="http://schemas.microsoft.com/office/drawing/2014/main" val="4017098835"/>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a:t>
            </a:r>
            <a:r>
              <a:rPr lang="en-GB" sz="2800" b="1">
                <a:solidFill>
                  <a:schemeClr val="bg1"/>
                </a:solidFill>
              </a:rPr>
              <a:t>YEAR 10 </a:t>
            </a:r>
            <a:r>
              <a:rPr lang="en-GB" sz="2800" b="1" dirty="0">
                <a:solidFill>
                  <a:schemeClr val="bg1"/>
                </a:solidFill>
              </a:rPr>
              <a:t>CURRICULUM OVERVIEW</a:t>
            </a:r>
          </a:p>
        </p:txBody>
      </p:sp>
    </p:spTree>
    <p:extLst>
      <p:ext uri="{BB962C8B-B14F-4D97-AF65-F5344CB8AC3E}">
        <p14:creationId xmlns:p14="http://schemas.microsoft.com/office/powerpoint/2010/main" val="328802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589373155"/>
              </p:ext>
            </p:extLst>
          </p:nvPr>
        </p:nvGraphicFramePr>
        <p:xfrm>
          <a:off x="0" y="666538"/>
          <a:ext cx="12191994" cy="6191462"/>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2">
                  <a:extLst>
                    <a:ext uri="{9D8B030D-6E8A-4147-A177-3AD203B41FA5}">
                      <a16:colId xmlns:a16="http://schemas.microsoft.com/office/drawing/2014/main" val="2268397797"/>
                    </a:ext>
                  </a:extLst>
                </a:gridCol>
                <a:gridCol w="1862872">
                  <a:extLst>
                    <a:ext uri="{9D8B030D-6E8A-4147-A177-3AD203B41FA5}">
                      <a16:colId xmlns:a16="http://schemas.microsoft.com/office/drawing/2014/main" val="1411940593"/>
                    </a:ext>
                  </a:extLst>
                </a:gridCol>
                <a:gridCol w="1862872">
                  <a:extLst>
                    <a:ext uri="{9D8B030D-6E8A-4147-A177-3AD203B41FA5}">
                      <a16:colId xmlns:a16="http://schemas.microsoft.com/office/drawing/2014/main" val="415188477"/>
                    </a:ext>
                  </a:extLst>
                </a:gridCol>
                <a:gridCol w="1862872">
                  <a:extLst>
                    <a:ext uri="{9D8B030D-6E8A-4147-A177-3AD203B41FA5}">
                      <a16:colId xmlns:a16="http://schemas.microsoft.com/office/drawing/2014/main" val="2116589672"/>
                    </a:ext>
                  </a:extLst>
                </a:gridCol>
                <a:gridCol w="1862872">
                  <a:extLst>
                    <a:ext uri="{9D8B030D-6E8A-4147-A177-3AD203B41FA5}">
                      <a16:colId xmlns:a16="http://schemas.microsoft.com/office/drawing/2014/main" val="1988259304"/>
                    </a:ext>
                  </a:extLst>
                </a:gridCol>
                <a:gridCol w="1862872">
                  <a:extLst>
                    <a:ext uri="{9D8B030D-6E8A-4147-A177-3AD203B41FA5}">
                      <a16:colId xmlns:a16="http://schemas.microsoft.com/office/drawing/2014/main" val="2065259818"/>
                    </a:ext>
                  </a:extLst>
                </a:gridCol>
              </a:tblGrid>
              <a:tr h="530163">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433189">
                <a:tc rowSpan="2">
                  <a:txBody>
                    <a:bodyPr/>
                    <a:lstStyle/>
                    <a:p>
                      <a:pPr algn="ctr"/>
                      <a:r>
                        <a:rPr lang="en-US" sz="2800" dirty="0"/>
                        <a:t>PE</a:t>
                      </a:r>
                      <a:endParaRPr lang="en-GB" sz="2800" dirty="0"/>
                    </a:p>
                  </a:txBody>
                  <a:tcPr marT="45721" marB="45721" vert="vert270" anchor="ctr"/>
                </a:tc>
                <a:tc>
                  <a:txBody>
                    <a:bodyPr/>
                    <a:lstStyle/>
                    <a:p>
                      <a:r>
                        <a:rPr lang="en-GB" sz="1200" b="1" dirty="0"/>
                        <a:t>GCSE</a:t>
                      </a:r>
                    </a:p>
                  </a:txBody>
                  <a:tcPr marT="45721" marB="45721" vert="vert270" anchor="ctr"/>
                </a:tc>
                <a:tc gridSpan="2">
                  <a:txBody>
                    <a:bodyPr/>
                    <a:lstStyle/>
                    <a:p>
                      <a:r>
                        <a:rPr lang="en-GB" sz="1200" kern="1200" dirty="0">
                          <a:solidFill>
                            <a:schemeClr val="tx1"/>
                          </a:solidFill>
                          <a:effectLst/>
                          <a:latin typeface="+mn-lt"/>
                          <a:ea typeface="+mn-ea"/>
                          <a:cs typeface="+mn-cs"/>
                        </a:rPr>
                        <a:t>Applied Anatomy and Physiology</a:t>
                      </a:r>
                    </a:p>
                  </a:txBody>
                  <a:tcPr marT="45721" marB="45721"/>
                </a:tc>
                <a:tc hMerge="1">
                  <a:txBody>
                    <a:bodyPr/>
                    <a:lstStyle/>
                    <a:p>
                      <a:endParaRPr lang="en-GB" sz="1400" b="1" dirty="0"/>
                    </a:p>
                  </a:txBody>
                  <a:tcPr/>
                </a:tc>
                <a:tc gridSpan="2">
                  <a:txBody>
                    <a:bodyPr/>
                    <a:lstStyle/>
                    <a:p>
                      <a:r>
                        <a:rPr lang="en-GB" sz="1200" kern="1200" dirty="0">
                          <a:solidFill>
                            <a:schemeClr val="tx1"/>
                          </a:solidFill>
                          <a:effectLst/>
                          <a:latin typeface="+mn-lt"/>
                          <a:ea typeface="+mn-ea"/>
                          <a:cs typeface="+mn-cs"/>
                        </a:rPr>
                        <a:t>Movement Analysis</a:t>
                      </a:r>
                    </a:p>
                  </a:txBody>
                  <a:tcPr marT="45721" marB="45721"/>
                </a:tc>
                <a:tc hMerge="1">
                  <a:txBody>
                    <a:bodyPr/>
                    <a:lstStyle/>
                    <a:p>
                      <a:endParaRPr lang="en-GB" sz="1400"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Physical training</a:t>
                      </a:r>
                    </a:p>
                  </a:txBody>
                  <a:tcPr marT="45721" marB="45721"/>
                </a:tc>
                <a:tc hMerge="1">
                  <a:txBody>
                    <a:bodyPr/>
                    <a:lstStyle/>
                    <a:p>
                      <a:endParaRPr lang="en-GB" sz="1400" b="1" dirty="0"/>
                    </a:p>
                  </a:txBody>
                  <a:tcPr/>
                </a:tc>
                <a:extLst>
                  <a:ext uri="{0D108BD9-81ED-4DB2-BD59-A6C34878D82A}">
                    <a16:rowId xmlns:a16="http://schemas.microsoft.com/office/drawing/2014/main" val="2497711377"/>
                  </a:ext>
                </a:extLst>
              </a:tr>
              <a:tr h="2020852">
                <a:tc vMerge="1">
                  <a:txBody>
                    <a:bodyPr/>
                    <a:lstStyle/>
                    <a:p>
                      <a:pPr algn="ctr"/>
                      <a:endParaRPr lang="en-GB" sz="2800" dirty="0"/>
                    </a:p>
                  </a:txBody>
                  <a:tcPr marT="45721" marB="45721" vert="vert270" anchor="ctr"/>
                </a:tc>
                <a:tc>
                  <a:txBody>
                    <a:bodyPr/>
                    <a:lstStyle/>
                    <a:p>
                      <a:r>
                        <a:rPr lang="en-US" sz="1200" b="1" dirty="0"/>
                        <a:t>Core</a:t>
                      </a:r>
                      <a:endParaRPr lang="en-GB" sz="1200" b="1" dirty="0"/>
                    </a:p>
                  </a:txBody>
                  <a:tcPr marT="45721" marB="45721" vert="vert270" anchor="ctr"/>
                </a:tc>
                <a:tc gridSpan="6">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520565180"/>
                  </a:ext>
                </a:extLst>
              </a:tr>
              <a:tr h="494079">
                <a:tc rowSpan="2">
                  <a:txBody>
                    <a:bodyPr/>
                    <a:lstStyle/>
                    <a:p>
                      <a:pPr algn="ctr"/>
                      <a:r>
                        <a:rPr lang="en-US" sz="2800" dirty="0"/>
                        <a:t>PSHE</a:t>
                      </a:r>
                      <a:endParaRPr lang="en-GB" sz="2800" dirty="0"/>
                    </a:p>
                  </a:txBody>
                  <a:tcPr marT="45721" marB="45721" vert="vert270" anchor="ctr"/>
                </a:tc>
                <a:tc>
                  <a:txBody>
                    <a:bodyPr/>
                    <a:lstStyle/>
                    <a:p>
                      <a:r>
                        <a:rPr lang="en-US" sz="1200" b="1" dirty="0"/>
                        <a:t>Main Topics</a:t>
                      </a:r>
                      <a:endParaRPr lang="en-GB" sz="1200" b="1" dirty="0"/>
                    </a:p>
                  </a:txBody>
                  <a:tcPr marT="45721" marB="45721" vert="vert27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Living in the wider world – work experience</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Health and wellbeing</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Relationships</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Health and wellbeing – drugs and alcohol</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Living in the wider world</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426443868"/>
                  </a:ext>
                </a:extLst>
              </a:tr>
              <a:tr h="2713179">
                <a:tc vMerge="1">
                  <a:txBody>
                    <a:bodyPr/>
                    <a:lstStyle/>
                    <a:p>
                      <a:pPr algn="ctr"/>
                      <a:endParaRPr lang="en-GB" sz="2800" dirty="0"/>
                    </a:p>
                  </a:txBody>
                  <a:tcPr marT="45721" marB="45721" vert="vert270" anchor="ctr"/>
                </a:tc>
                <a:tc>
                  <a:txBody>
                    <a:bodyPr/>
                    <a:lstStyle/>
                    <a:p>
                      <a:r>
                        <a:rPr lang="en-US" sz="1200" b="1" dirty="0"/>
                        <a:t>Additional information</a:t>
                      </a:r>
                      <a:endParaRPr lang="en-GB" sz="1200" b="1" dirty="0"/>
                    </a:p>
                  </a:txBody>
                  <a:tcPr marT="45721" marB="45721" vert="vert270" anchor="ct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Work Experience Assembly</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The Right Career for me</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Work Experience Talk  - Jo from WES</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Searching Unifrog and database / Employability &amp; CV writing</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Preparing for WEX</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Rights &amp; responsibilities in the workplace</a:t>
                      </a:r>
                    </a:p>
                  </a:txBody>
                  <a:tcP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Transition to KS4</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New Challenges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Reframing negative Thinking</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Social Anxiety</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Portrayal of mental Health in the media / stigma and stereotypes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Social Media </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5958840" algn="l"/>
                        </a:tabLst>
                        <a:defRPr/>
                      </a:pP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Rights, Trusts and values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Communication and Readiness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Unhealthy Relationships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Pornography</a:t>
                      </a:r>
                    </a:p>
                    <a:p>
                      <a:pPr marL="171450" indent="-171450" algn="l" fontAlgn="b">
                        <a:buFont typeface="Arial" panose="020B0604020202020204" pitchFamily="34" charset="0"/>
                        <a:buChar char="•"/>
                      </a:pPr>
                      <a:r>
                        <a:rPr lang="en-GB" sz="1200" b="0" i="0" u="none" strike="noStrike" dirty="0" err="1">
                          <a:solidFill>
                            <a:srgbClr val="000000"/>
                          </a:solidFill>
                          <a:effectLst/>
                          <a:latin typeface="Calibri" panose="020F0502020204030204" pitchFamily="34" charset="0"/>
                        </a:rPr>
                        <a:t>Sti's</a:t>
                      </a:r>
                      <a:endParaRPr lang="en-GB" sz="1200" b="0" i="0" u="none" strike="noStrike" dirty="0">
                        <a:solidFill>
                          <a:srgbClr val="000000"/>
                        </a:solidFill>
                        <a:effectLst/>
                        <a:latin typeface="Calibri" panose="020F0502020204030204" pitchFamily="34" charset="0"/>
                      </a:endParaRP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Contraception</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5958840" algn="l"/>
                        </a:tabLst>
                        <a:defRPr/>
                      </a:pP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TALK – Substance Abuse.</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Substance use and Assessing Risks</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Substance use and managing influence</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5958840" algn="l"/>
                        </a:tabLst>
                        <a:defRPr/>
                      </a:pP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How politics affects us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Valuing Diversity</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Understanding and Preventing Extremism</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How are people drawn into extremist groups</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Staying safe online – misinformation and extremism</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5958840" algn="l"/>
                        </a:tabLst>
                        <a:defRPr/>
                      </a:pP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Human Sexuality</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Sex before &amp; Outside of Marriage</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Contraception &amp; Family Planning</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Marriage ( covering forced marriages)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Divorce &amp; Remarriage</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The Nature of families in the 21st Century</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5958840" algn="l"/>
                        </a:tabLst>
                        <a:defRPr/>
                      </a:pP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398091649"/>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graphicFrame>
        <p:nvGraphicFramePr>
          <p:cNvPr id="3" name="Table 2">
            <a:extLst>
              <a:ext uri="{FF2B5EF4-FFF2-40B4-BE49-F238E27FC236}">
                <a16:creationId xmlns:a16="http://schemas.microsoft.com/office/drawing/2014/main" id="{1B1A1557-7D1B-A9B5-ABF6-E7F9EADF62F4}"/>
              </a:ext>
            </a:extLst>
          </p:cNvPr>
          <p:cNvGraphicFramePr>
            <a:graphicFrameLocks noGrp="1"/>
          </p:cNvGraphicFramePr>
          <p:nvPr>
            <p:extLst>
              <p:ext uri="{D42A27DB-BD31-4B8C-83A1-F6EECF244321}">
                <p14:modId xmlns:p14="http://schemas.microsoft.com/office/powerpoint/2010/main" val="4037676926"/>
              </p:ext>
            </p:extLst>
          </p:nvPr>
        </p:nvGraphicFramePr>
        <p:xfrm>
          <a:off x="1004048" y="1629103"/>
          <a:ext cx="11187940" cy="2017985"/>
        </p:xfrm>
        <a:graphic>
          <a:graphicData uri="http://schemas.openxmlformats.org/drawingml/2006/table">
            <a:tbl>
              <a:tblPr firstRow="1" bandRow="1">
                <a:tableStyleId>{5940675A-B579-460E-94D1-54222C63F5DA}</a:tableStyleId>
              </a:tblPr>
              <a:tblGrid>
                <a:gridCol w="2237588">
                  <a:extLst>
                    <a:ext uri="{9D8B030D-6E8A-4147-A177-3AD203B41FA5}">
                      <a16:colId xmlns:a16="http://schemas.microsoft.com/office/drawing/2014/main" val="2056818309"/>
                    </a:ext>
                  </a:extLst>
                </a:gridCol>
                <a:gridCol w="2237588">
                  <a:extLst>
                    <a:ext uri="{9D8B030D-6E8A-4147-A177-3AD203B41FA5}">
                      <a16:colId xmlns:a16="http://schemas.microsoft.com/office/drawing/2014/main" val="49220221"/>
                    </a:ext>
                  </a:extLst>
                </a:gridCol>
                <a:gridCol w="2237588">
                  <a:extLst>
                    <a:ext uri="{9D8B030D-6E8A-4147-A177-3AD203B41FA5}">
                      <a16:colId xmlns:a16="http://schemas.microsoft.com/office/drawing/2014/main" val="4127498775"/>
                    </a:ext>
                  </a:extLst>
                </a:gridCol>
                <a:gridCol w="2237588">
                  <a:extLst>
                    <a:ext uri="{9D8B030D-6E8A-4147-A177-3AD203B41FA5}">
                      <a16:colId xmlns:a16="http://schemas.microsoft.com/office/drawing/2014/main" val="2469584830"/>
                    </a:ext>
                  </a:extLst>
                </a:gridCol>
                <a:gridCol w="2237588">
                  <a:extLst>
                    <a:ext uri="{9D8B030D-6E8A-4147-A177-3AD203B41FA5}">
                      <a16:colId xmlns:a16="http://schemas.microsoft.com/office/drawing/2014/main" val="1311382678"/>
                    </a:ext>
                  </a:extLst>
                </a:gridCol>
              </a:tblGrid>
              <a:tr h="687621">
                <a:tc gridSpan="5">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complete a </a:t>
                      </a:r>
                      <a:r>
                        <a:rPr lang="en-US" sz="12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rota</a:t>
                      </a: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activities throughout Year 10 and different sets will complete different activities at different times. Unfortunately, much of the PE curriculum is also weather dependent. Throughout Year 10, students will complete modules in: Outdoor Adventure/Fitness, Handball, Water based activities, Striking &amp; Fielding, Football, Rugby, Netball/Basketball, Table Tennis, Yoga/Dance. Throughout their PE lessons, they will also develop the following skills:</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1003473"/>
                  </a:ext>
                </a:extLst>
              </a:tr>
              <a:tr h="441867">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Leadership</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Communication</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tabLst>
                          <a:tab pos="5958840" algn="l"/>
                        </a:tabLst>
                      </a:pPr>
                      <a:r>
                        <a:rPr lang="en-GB" sz="1200" b="1"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Resilience</a:t>
                      </a:r>
                      <a:endParaRPr lang="en-GB" sz="12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Self-Management</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tabLst>
                          <a:tab pos="5958840" algn="l"/>
                        </a:tabLst>
                      </a:pPr>
                      <a:r>
                        <a:rPr lang="en-GB"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Teamwork</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2548698"/>
                  </a:ext>
                </a:extLst>
              </a:tr>
              <a:tr h="888497">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Lead a sport specific Skill or warm up</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 part of a team that faces and tries to outwit opponents in a variety of challenges / in full games/activities.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Be able to work as an individual or as part of a team, over a sustained period of time (at least 30 mins)</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 able to manage your own skills to be able to play a variety of roles within a group/team in a full sided game/activity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en-GB" sz="12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Be able to work out strategies/ tactics to be able to overcome problems in full sided games</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96797871"/>
                  </a:ext>
                </a:extLst>
              </a:tr>
            </a:tbl>
          </a:graphicData>
        </a:graphic>
      </p:graphicFrame>
    </p:spTree>
    <p:extLst>
      <p:ext uri="{BB962C8B-B14F-4D97-AF65-F5344CB8AC3E}">
        <p14:creationId xmlns:p14="http://schemas.microsoft.com/office/powerpoint/2010/main" val="914696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403304537"/>
              </p:ext>
            </p:extLst>
          </p:nvPr>
        </p:nvGraphicFramePr>
        <p:xfrm>
          <a:off x="0" y="666536"/>
          <a:ext cx="12191994" cy="6191463"/>
        </p:xfrm>
        <a:graphic>
          <a:graphicData uri="http://schemas.openxmlformats.org/drawingml/2006/table">
            <a:tbl>
              <a:tblPr firstRow="1" bandRow="1">
                <a:tableStyleId>{5940675A-B579-460E-94D1-54222C63F5DA}</a:tableStyleId>
              </a:tblPr>
              <a:tblGrid>
                <a:gridCol w="507381">
                  <a:extLst>
                    <a:ext uri="{9D8B030D-6E8A-4147-A177-3AD203B41FA5}">
                      <a16:colId xmlns:a16="http://schemas.microsoft.com/office/drawing/2014/main" val="1323354650"/>
                    </a:ext>
                  </a:extLst>
                </a:gridCol>
                <a:gridCol w="507381">
                  <a:extLst>
                    <a:ext uri="{9D8B030D-6E8A-4147-A177-3AD203B41FA5}">
                      <a16:colId xmlns:a16="http://schemas.microsoft.com/office/drawing/2014/main" val="229629103"/>
                    </a:ext>
                  </a:extLst>
                </a:gridCol>
                <a:gridCol w="1862872">
                  <a:extLst>
                    <a:ext uri="{9D8B030D-6E8A-4147-A177-3AD203B41FA5}">
                      <a16:colId xmlns:a16="http://schemas.microsoft.com/office/drawing/2014/main" val="2268397797"/>
                    </a:ext>
                  </a:extLst>
                </a:gridCol>
                <a:gridCol w="1862872">
                  <a:extLst>
                    <a:ext uri="{9D8B030D-6E8A-4147-A177-3AD203B41FA5}">
                      <a16:colId xmlns:a16="http://schemas.microsoft.com/office/drawing/2014/main" val="1411940593"/>
                    </a:ext>
                  </a:extLst>
                </a:gridCol>
                <a:gridCol w="1862872">
                  <a:extLst>
                    <a:ext uri="{9D8B030D-6E8A-4147-A177-3AD203B41FA5}">
                      <a16:colId xmlns:a16="http://schemas.microsoft.com/office/drawing/2014/main" val="415188477"/>
                    </a:ext>
                  </a:extLst>
                </a:gridCol>
                <a:gridCol w="1862872">
                  <a:extLst>
                    <a:ext uri="{9D8B030D-6E8A-4147-A177-3AD203B41FA5}">
                      <a16:colId xmlns:a16="http://schemas.microsoft.com/office/drawing/2014/main" val="2116589672"/>
                    </a:ext>
                  </a:extLst>
                </a:gridCol>
                <a:gridCol w="1862872">
                  <a:extLst>
                    <a:ext uri="{9D8B030D-6E8A-4147-A177-3AD203B41FA5}">
                      <a16:colId xmlns:a16="http://schemas.microsoft.com/office/drawing/2014/main" val="1988259304"/>
                    </a:ext>
                  </a:extLst>
                </a:gridCol>
                <a:gridCol w="1862872">
                  <a:extLst>
                    <a:ext uri="{9D8B030D-6E8A-4147-A177-3AD203B41FA5}">
                      <a16:colId xmlns:a16="http://schemas.microsoft.com/office/drawing/2014/main" val="2065259818"/>
                    </a:ext>
                  </a:extLst>
                </a:gridCol>
              </a:tblGrid>
              <a:tr h="812598">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1557041">
                <a:tc rowSpan="2">
                  <a:txBody>
                    <a:bodyPr/>
                    <a:lstStyle/>
                    <a:p>
                      <a:pPr algn="ctr"/>
                      <a:r>
                        <a:rPr lang="en-GB" sz="2800"/>
                        <a:t>RE</a:t>
                      </a:r>
                      <a:endParaRPr lang="en-GB" sz="2800" dirty="0"/>
                    </a:p>
                  </a:txBody>
                  <a:tcPr marT="45721" marB="45721" vert="vert270" anchor="ctr"/>
                </a:tc>
                <a:tc>
                  <a:txBody>
                    <a:bodyPr/>
                    <a:lstStyle/>
                    <a:p>
                      <a:r>
                        <a:rPr lang="en-GB" sz="1200" b="1" dirty="0"/>
                        <a:t>Main Topics</a:t>
                      </a:r>
                    </a:p>
                  </a:txBody>
                  <a:tcPr marT="45721" marB="45721" vert="vert270" anchor="ctr"/>
                </a:tc>
                <a:tc>
                  <a:txBody>
                    <a:bodyPr/>
                    <a:lstStyle/>
                    <a:p>
                      <a:r>
                        <a:rPr lang="en-GB" sz="1200" b="0" dirty="0"/>
                        <a:t>Christian Beliefs and Teachings</a:t>
                      </a:r>
                    </a:p>
                    <a:p>
                      <a:endParaRPr lang="en-GB" sz="1200" b="0" dirty="0"/>
                    </a:p>
                    <a:p>
                      <a:pPr marL="0" marR="0" lvl="0" indent="0" algn="l" defTabSz="914411" rtl="0" eaLnBrk="1" fontAlgn="auto" latinLnBrk="0" hangingPunct="1">
                        <a:lnSpc>
                          <a:spcPct val="100000"/>
                        </a:lnSpc>
                        <a:spcBef>
                          <a:spcPts val="0"/>
                        </a:spcBef>
                        <a:spcAft>
                          <a:spcPts val="0"/>
                        </a:spcAft>
                        <a:buClrTx/>
                        <a:buSzTx/>
                        <a:buFontTx/>
                        <a:buNone/>
                        <a:tabLst/>
                        <a:defRPr/>
                      </a:pPr>
                      <a:r>
                        <a:rPr lang="en-GB" sz="1200" b="0" dirty="0"/>
                        <a:t>Religion, crime and punishment</a:t>
                      </a:r>
                    </a:p>
                  </a:txBody>
                  <a:tcPr marT="45721" marB="45721"/>
                </a:tc>
                <a:tc>
                  <a:txBody>
                    <a:bodyPr/>
                    <a:lstStyle/>
                    <a:p>
                      <a:r>
                        <a:rPr lang="en-GB" sz="1200" b="0" dirty="0"/>
                        <a:t>Christian Beliefs and Teachings</a:t>
                      </a:r>
                    </a:p>
                    <a:p>
                      <a:endParaRPr lang="en-GB" sz="1200" b="0" dirty="0"/>
                    </a:p>
                    <a:p>
                      <a:pPr marL="0" marR="0" lvl="0" indent="0" algn="l" defTabSz="914411" rtl="0" eaLnBrk="1" fontAlgn="auto" latinLnBrk="0" hangingPunct="1">
                        <a:lnSpc>
                          <a:spcPct val="100000"/>
                        </a:lnSpc>
                        <a:spcBef>
                          <a:spcPts val="0"/>
                        </a:spcBef>
                        <a:spcAft>
                          <a:spcPts val="0"/>
                        </a:spcAft>
                        <a:buClrTx/>
                        <a:buSzTx/>
                        <a:buFontTx/>
                        <a:buNone/>
                        <a:tabLst/>
                        <a:defRPr/>
                      </a:pPr>
                      <a:r>
                        <a:rPr lang="en-GB" sz="1200" b="0" dirty="0"/>
                        <a:t>Religion, crime and punishment</a:t>
                      </a:r>
                    </a:p>
                  </a:txBody>
                  <a:tcPr marT="45721" marB="45721"/>
                </a:tc>
                <a:tc>
                  <a:txBody>
                    <a:bodyPr/>
                    <a:lstStyle/>
                    <a:p>
                      <a:r>
                        <a:rPr lang="en-GB" sz="1200" b="0" dirty="0"/>
                        <a:t>Christian Beliefs and Teachings</a:t>
                      </a:r>
                    </a:p>
                    <a:p>
                      <a:endParaRPr lang="en-GB" sz="1200" b="0" dirty="0"/>
                    </a:p>
                    <a:p>
                      <a:pPr marL="0" marR="0" lvl="0" indent="0" algn="l" defTabSz="914411" rtl="0" eaLnBrk="1" fontAlgn="auto" latinLnBrk="0" hangingPunct="1">
                        <a:lnSpc>
                          <a:spcPct val="100000"/>
                        </a:lnSpc>
                        <a:spcBef>
                          <a:spcPts val="0"/>
                        </a:spcBef>
                        <a:spcAft>
                          <a:spcPts val="0"/>
                        </a:spcAft>
                        <a:buClrTx/>
                        <a:buSzTx/>
                        <a:buFontTx/>
                        <a:buNone/>
                        <a:tabLst/>
                        <a:defRPr/>
                      </a:pPr>
                      <a:r>
                        <a:rPr lang="en-GB" sz="1200" b="0" dirty="0"/>
                        <a:t>Religion and Life</a:t>
                      </a:r>
                    </a:p>
                  </a:txBody>
                  <a:tcPr marT="45721" marB="45721"/>
                </a:tc>
                <a:tc>
                  <a:txBody>
                    <a:bodyPr/>
                    <a:lstStyle/>
                    <a:p>
                      <a:r>
                        <a:rPr lang="en-GB" sz="1200" b="0" dirty="0"/>
                        <a:t>Christian Practices</a:t>
                      </a:r>
                    </a:p>
                    <a:p>
                      <a:endParaRPr lang="en-GB" sz="1200" b="0" dirty="0"/>
                    </a:p>
                    <a:p>
                      <a:pPr marL="0" marR="0" lvl="0" indent="0" algn="l" defTabSz="914411" rtl="0" eaLnBrk="1" fontAlgn="auto" latinLnBrk="0" hangingPunct="1">
                        <a:lnSpc>
                          <a:spcPct val="100000"/>
                        </a:lnSpc>
                        <a:spcBef>
                          <a:spcPts val="0"/>
                        </a:spcBef>
                        <a:spcAft>
                          <a:spcPts val="0"/>
                        </a:spcAft>
                        <a:buClrTx/>
                        <a:buSzTx/>
                        <a:buFontTx/>
                        <a:buNone/>
                        <a:tabLst/>
                        <a:defRPr/>
                      </a:pPr>
                      <a:r>
                        <a:rPr lang="en-GB" sz="1200" b="0" dirty="0"/>
                        <a:t>Religion and Life</a:t>
                      </a:r>
                    </a:p>
                  </a:txBody>
                  <a:tcPr marT="45721" marB="45721"/>
                </a:tc>
                <a:tc>
                  <a:txBody>
                    <a:bodyPr/>
                    <a:lstStyle/>
                    <a:p>
                      <a:r>
                        <a:rPr lang="en-GB" sz="1200" b="0" dirty="0"/>
                        <a:t>Christian Practices</a:t>
                      </a:r>
                    </a:p>
                    <a:p>
                      <a:endParaRPr lang="en-GB" sz="1200" b="0" dirty="0"/>
                    </a:p>
                    <a:p>
                      <a:pPr marL="0" marR="0" lvl="0" indent="0" algn="l" defTabSz="914411" rtl="0" eaLnBrk="1" fontAlgn="auto" latinLnBrk="0" hangingPunct="1">
                        <a:lnSpc>
                          <a:spcPct val="100000"/>
                        </a:lnSpc>
                        <a:spcBef>
                          <a:spcPts val="0"/>
                        </a:spcBef>
                        <a:spcAft>
                          <a:spcPts val="0"/>
                        </a:spcAft>
                        <a:buClrTx/>
                        <a:buSzTx/>
                        <a:buFontTx/>
                        <a:buNone/>
                        <a:tabLst/>
                        <a:defRPr/>
                      </a:pPr>
                      <a:r>
                        <a:rPr lang="en-GB" sz="1200" b="0" dirty="0"/>
                        <a:t>Religion and Life</a:t>
                      </a:r>
                    </a:p>
                  </a:txBody>
                  <a:tcPr marT="45721" marB="45721"/>
                </a:tc>
                <a:tc>
                  <a:txBody>
                    <a:bodyPr/>
                    <a:lstStyle/>
                    <a:p>
                      <a:r>
                        <a:rPr lang="en-GB" sz="1200" b="0" dirty="0"/>
                        <a:t>Christian Practices</a:t>
                      </a:r>
                    </a:p>
                  </a:txBody>
                  <a:tcPr marT="45721" marB="45721"/>
                </a:tc>
                <a:extLst>
                  <a:ext uri="{0D108BD9-81ED-4DB2-BD59-A6C34878D82A}">
                    <a16:rowId xmlns:a16="http://schemas.microsoft.com/office/drawing/2014/main" val="2497711377"/>
                  </a:ext>
                </a:extLst>
              </a:tr>
              <a:tr h="3821824">
                <a:tc vMerge="1">
                  <a:txBody>
                    <a:bodyPr/>
                    <a:lstStyle/>
                    <a:p>
                      <a:pPr algn="ctr"/>
                      <a:endParaRPr lang="en-GB" sz="2800" dirty="0"/>
                    </a:p>
                  </a:txBody>
                  <a:tcPr vert="vert270" anchor="ctr"/>
                </a:tc>
                <a:tc>
                  <a:txBody>
                    <a:bodyPr/>
                    <a:lstStyle/>
                    <a:p>
                      <a:r>
                        <a:rPr lang="en-US" sz="1200" b="1" dirty="0"/>
                        <a:t>Additional information</a:t>
                      </a:r>
                      <a:endParaRPr lang="en-GB" sz="1200" b="1" dirty="0"/>
                    </a:p>
                  </a:txBody>
                  <a:tcPr marT="45721" marB="45721" vert="vert270" anchor="ctr"/>
                </a:tc>
                <a:tc>
                  <a:txBody>
                    <a:bodyPr/>
                    <a:lstStyle/>
                    <a:p>
                      <a:pPr marL="171450" indent="-171450">
                        <a:buFont typeface="Arial" panose="020B0604020202020204" pitchFamily="34" charset="0"/>
                        <a:buChar char="•"/>
                      </a:pPr>
                      <a:r>
                        <a:rPr lang="en-GB" sz="1200" b="0" dirty="0"/>
                        <a:t>The nature of God</a:t>
                      </a:r>
                    </a:p>
                    <a:p>
                      <a:pPr marL="171450" indent="-171450">
                        <a:buFont typeface="Arial" panose="020B0604020202020204" pitchFamily="34" charset="0"/>
                        <a:buChar char="•"/>
                      </a:pPr>
                      <a:r>
                        <a:rPr lang="en-GB" sz="1200" b="0" dirty="0"/>
                        <a:t>The Trinity</a:t>
                      </a:r>
                    </a:p>
                    <a:p>
                      <a:pPr marL="171450" indent="-171450">
                        <a:buFont typeface="Arial" panose="020B0604020202020204" pitchFamily="34" charset="0"/>
                        <a:buChar char="•"/>
                      </a:pPr>
                      <a:r>
                        <a:rPr lang="en-GB" sz="1200" b="0" dirty="0"/>
                        <a:t>Creation</a:t>
                      </a:r>
                    </a:p>
                    <a:p>
                      <a:pPr marL="171450" indent="-171450">
                        <a:buFont typeface="Arial" panose="020B0604020202020204" pitchFamily="34" charset="0"/>
                        <a:buChar char="•"/>
                      </a:pPr>
                      <a:endParaRPr lang="en-GB" sz="1200" b="0" dirty="0"/>
                    </a:p>
                    <a:p>
                      <a:pPr marL="171450" indent="-171450">
                        <a:buFont typeface="Arial" panose="020B0604020202020204" pitchFamily="34" charset="0"/>
                        <a:buChar char="•"/>
                      </a:pPr>
                      <a:r>
                        <a:rPr lang="en-GB" sz="1200" b="0" dirty="0"/>
                        <a:t>Reasons for Crime </a:t>
                      </a:r>
                    </a:p>
                    <a:p>
                      <a:pPr marL="171450" indent="-171450">
                        <a:buFont typeface="Arial" panose="020B0604020202020204" pitchFamily="34" charset="0"/>
                        <a:buChar char="•"/>
                      </a:pPr>
                      <a:r>
                        <a:rPr lang="en-GB" sz="1200" b="0" dirty="0"/>
                        <a:t>Christian attitudes to law breakers</a:t>
                      </a:r>
                    </a:p>
                    <a:p>
                      <a:pPr marL="171450" indent="-171450">
                        <a:buFont typeface="Arial" panose="020B0604020202020204" pitchFamily="34" charset="0"/>
                        <a:buChar char="•"/>
                      </a:pPr>
                      <a:r>
                        <a:rPr lang="en-GB" sz="1200" b="0" dirty="0"/>
                        <a:t>Aims of punishment</a:t>
                      </a:r>
                    </a:p>
                    <a:p>
                      <a:pPr marL="171450" indent="-171450">
                        <a:buFont typeface="Arial" panose="020B0604020202020204" pitchFamily="34" charset="0"/>
                        <a:buChar char="•"/>
                      </a:pPr>
                      <a:r>
                        <a:rPr lang="en-GB" sz="1200" b="0" dirty="0"/>
                        <a:t>Types of punishment</a:t>
                      </a:r>
                    </a:p>
                    <a:p>
                      <a:pPr marL="171450" indent="-171450">
                        <a:buFont typeface="Arial" panose="020B0604020202020204" pitchFamily="34" charset="0"/>
                        <a:buChar char="•"/>
                      </a:pPr>
                      <a:r>
                        <a:rPr lang="en-GB" sz="1200" b="0" dirty="0"/>
                        <a:t>Christian attitudes to forgiveness</a:t>
                      </a:r>
                    </a:p>
                    <a:p>
                      <a:pPr marL="171450" indent="-171450">
                        <a:buFont typeface="Arial" panose="020B0604020202020204" pitchFamily="34" charset="0"/>
                        <a:buChar char="•"/>
                      </a:pPr>
                      <a:r>
                        <a:rPr lang="en-GB" sz="1200" b="0" dirty="0"/>
                        <a:t>Christian attitudes to the death penalty</a:t>
                      </a:r>
                    </a:p>
                  </a:txBody>
                  <a:tcPr marT="45721" marB="45721"/>
                </a:tc>
                <a:tc>
                  <a:txBody>
                    <a:bodyPr/>
                    <a:lstStyle/>
                    <a:p>
                      <a:pPr marL="171450" indent="-171450">
                        <a:buFont typeface="Arial" panose="020B0604020202020204" pitchFamily="34" charset="0"/>
                        <a:buChar char="•"/>
                      </a:pPr>
                      <a:r>
                        <a:rPr lang="en-GB" sz="1200" b="0" dirty="0"/>
                        <a:t>Incarnation</a:t>
                      </a:r>
                    </a:p>
                    <a:p>
                      <a:pPr marL="171450" indent="-171450">
                        <a:buFont typeface="Arial" panose="020B0604020202020204" pitchFamily="34" charset="0"/>
                        <a:buChar char="•"/>
                      </a:pPr>
                      <a:r>
                        <a:rPr lang="en-GB" sz="1200" b="0" dirty="0"/>
                        <a:t>Crucifixion and Resurrection</a:t>
                      </a:r>
                    </a:p>
                  </a:txBody>
                  <a:tcPr marT="45721" marB="45721"/>
                </a:tc>
                <a:tc>
                  <a:txBody>
                    <a:bodyPr/>
                    <a:lstStyle/>
                    <a:p>
                      <a:pPr marL="171450" indent="-171450">
                        <a:buFont typeface="Arial" panose="020B0604020202020204" pitchFamily="34" charset="0"/>
                        <a:buChar char="•"/>
                      </a:pPr>
                      <a:r>
                        <a:rPr lang="en-GB" sz="1200" b="0" dirty="0"/>
                        <a:t>The afterlife and judgement</a:t>
                      </a:r>
                    </a:p>
                    <a:p>
                      <a:pPr marL="171450" indent="-171450">
                        <a:buFont typeface="Arial" panose="020B0604020202020204" pitchFamily="34" charset="0"/>
                        <a:buChar char="•"/>
                      </a:pPr>
                      <a:r>
                        <a:rPr lang="en-GB" sz="1200" b="0" dirty="0"/>
                        <a:t>Sin and salvation</a:t>
                      </a:r>
                    </a:p>
                    <a:p>
                      <a:pPr marL="171450" indent="-171450">
                        <a:buFont typeface="Arial" panose="020B0604020202020204" pitchFamily="34" charset="0"/>
                        <a:buChar char="•"/>
                      </a:pPr>
                      <a:endParaRPr lang="en-GB" sz="1200" b="0" dirty="0"/>
                    </a:p>
                    <a:p>
                      <a:pPr marL="171450" indent="-171450">
                        <a:buFont typeface="Arial" panose="020B0604020202020204" pitchFamily="34" charset="0"/>
                        <a:buChar char="•"/>
                      </a:pPr>
                      <a:r>
                        <a:rPr lang="en-GB" sz="1200" b="0" dirty="0"/>
                        <a:t>The origins of the universe</a:t>
                      </a:r>
                    </a:p>
                    <a:p>
                      <a:pPr marL="171450" indent="-171450">
                        <a:buFont typeface="Arial" panose="020B0604020202020204" pitchFamily="34" charset="0"/>
                        <a:buChar char="•"/>
                      </a:pPr>
                      <a:r>
                        <a:rPr lang="en-GB" sz="1200" b="0" dirty="0"/>
                        <a:t>The value of the world</a:t>
                      </a:r>
                    </a:p>
                    <a:p>
                      <a:pPr marL="171450" indent="-171450">
                        <a:buFont typeface="Arial" panose="020B0604020202020204" pitchFamily="34" charset="0"/>
                        <a:buChar char="•"/>
                      </a:pPr>
                      <a:r>
                        <a:rPr lang="en-GB" sz="1200" b="0" dirty="0"/>
                        <a:t>The use and abuse of the environment</a:t>
                      </a:r>
                    </a:p>
                    <a:p>
                      <a:pPr marL="171450" indent="-171450">
                        <a:buFont typeface="Arial" panose="020B0604020202020204" pitchFamily="34" charset="0"/>
                        <a:buChar char="•"/>
                      </a:pPr>
                      <a:r>
                        <a:rPr lang="en-GB" sz="1200" b="0" dirty="0"/>
                        <a:t>Pollution</a:t>
                      </a:r>
                    </a:p>
                    <a:p>
                      <a:pPr marL="171450" indent="-171450">
                        <a:buFont typeface="Arial" panose="020B0604020202020204" pitchFamily="34" charset="0"/>
                        <a:buChar char="•"/>
                      </a:pPr>
                      <a:r>
                        <a:rPr lang="en-GB" sz="1200" b="0" dirty="0"/>
                        <a:t>The use and abuse of animals</a:t>
                      </a:r>
                    </a:p>
                  </a:txBody>
                  <a:tcPr marT="45721" marB="45721"/>
                </a:tc>
                <a:tc>
                  <a:txBody>
                    <a:bodyPr/>
                    <a:lstStyle/>
                    <a:p>
                      <a:pPr marL="171450" indent="-171450">
                        <a:buFont typeface="Arial" panose="020B0604020202020204" pitchFamily="34" charset="0"/>
                        <a:buChar char="•"/>
                      </a:pPr>
                      <a:r>
                        <a:rPr lang="en-GB" sz="1200" b="0" dirty="0"/>
                        <a:t>Worship – Liturgical and Non – Liturgical</a:t>
                      </a:r>
                    </a:p>
                    <a:p>
                      <a:pPr marL="171450" indent="-171450">
                        <a:buFont typeface="Arial" panose="020B0604020202020204" pitchFamily="34" charset="0"/>
                        <a:buChar char="•"/>
                      </a:pPr>
                      <a:r>
                        <a:rPr lang="en-GB" sz="1200" b="0" dirty="0"/>
                        <a:t>Prayer</a:t>
                      </a:r>
                    </a:p>
                    <a:p>
                      <a:pPr marL="171450" indent="-171450">
                        <a:buFont typeface="Arial" panose="020B0604020202020204" pitchFamily="34" charset="0"/>
                        <a:buChar char="•"/>
                      </a:pPr>
                      <a:endParaRPr lang="en-GB" sz="1200" b="0" dirty="0"/>
                    </a:p>
                    <a:p>
                      <a:pPr marL="171450" indent="-171450">
                        <a:buFont typeface="Arial" panose="020B0604020202020204" pitchFamily="34" charset="0"/>
                        <a:buChar char="•"/>
                      </a:pPr>
                      <a:r>
                        <a:rPr lang="en-GB" sz="1200" b="0" dirty="0"/>
                        <a:t>The origins of human life </a:t>
                      </a:r>
                    </a:p>
                    <a:p>
                      <a:pPr marL="171450" indent="-171450">
                        <a:buFont typeface="Arial" panose="020B0604020202020204" pitchFamily="34" charset="0"/>
                        <a:buChar char="•"/>
                      </a:pPr>
                      <a:r>
                        <a:rPr lang="en-GB" sz="1200" b="0" dirty="0"/>
                        <a:t>Abortion</a:t>
                      </a:r>
                    </a:p>
                    <a:p>
                      <a:pPr marL="171450" indent="-171450">
                        <a:buFont typeface="Arial" panose="020B0604020202020204" pitchFamily="34" charset="0"/>
                        <a:buChar char="•"/>
                      </a:pPr>
                      <a:r>
                        <a:rPr lang="en-GB" sz="1200" b="0" dirty="0"/>
                        <a:t>Euthanasia</a:t>
                      </a:r>
                    </a:p>
                    <a:p>
                      <a:pPr marL="171450" indent="-171450">
                        <a:buFont typeface="Arial" panose="020B0604020202020204" pitchFamily="34" charset="0"/>
                        <a:buChar char="•"/>
                      </a:pPr>
                      <a:r>
                        <a:rPr lang="en-GB" sz="1200" b="0" dirty="0"/>
                        <a:t>Death and the afterlife</a:t>
                      </a:r>
                    </a:p>
                  </a:txBody>
                  <a:tcPr marT="45721" marB="45721"/>
                </a:tc>
                <a:tc>
                  <a:txBody>
                    <a:bodyPr/>
                    <a:lstStyle/>
                    <a:p>
                      <a:pPr marL="171450" indent="-171450">
                        <a:buFont typeface="Arial" panose="020B0604020202020204" pitchFamily="34" charset="0"/>
                        <a:buChar char="•"/>
                      </a:pPr>
                      <a:r>
                        <a:rPr lang="en-GB" sz="1200" b="0" dirty="0"/>
                        <a:t>Pilgrimage</a:t>
                      </a:r>
                    </a:p>
                    <a:p>
                      <a:pPr marL="171450" indent="-171450">
                        <a:buFont typeface="Arial" panose="020B0604020202020204" pitchFamily="34" charset="0"/>
                        <a:buChar char="•"/>
                      </a:pPr>
                      <a:r>
                        <a:rPr lang="en-GB" sz="1200" b="0" dirty="0"/>
                        <a:t>Festival</a:t>
                      </a:r>
                    </a:p>
                    <a:p>
                      <a:pPr marL="171450" indent="-171450">
                        <a:buFont typeface="Arial" panose="020B0604020202020204" pitchFamily="34" charset="0"/>
                        <a:buChar char="•"/>
                      </a:pPr>
                      <a:r>
                        <a:rPr lang="en-GB" sz="1200" b="0" dirty="0"/>
                        <a:t>Community</a:t>
                      </a:r>
                    </a:p>
                  </a:txBody>
                  <a:tcPr marT="45721" marB="45721"/>
                </a:tc>
                <a:tc>
                  <a:txBody>
                    <a:bodyPr/>
                    <a:lstStyle/>
                    <a:p>
                      <a:pPr marL="171450" indent="-171450">
                        <a:buFont typeface="Arial" panose="020B0604020202020204" pitchFamily="34" charset="0"/>
                        <a:buChar char="•"/>
                      </a:pPr>
                      <a:r>
                        <a:rPr lang="en-GB" sz="1200" b="0" dirty="0"/>
                        <a:t>The Church Growth</a:t>
                      </a:r>
                    </a:p>
                    <a:p>
                      <a:pPr marL="171450" indent="-171450">
                        <a:buFont typeface="Arial" panose="020B0604020202020204" pitchFamily="34" charset="0"/>
                        <a:buChar char="•"/>
                      </a:pPr>
                      <a:r>
                        <a:rPr lang="en-GB" sz="1200" b="0" dirty="0"/>
                        <a:t>Christian Persecution</a:t>
                      </a:r>
                    </a:p>
                  </a:txBody>
                  <a:tcPr marT="45721" marB="45721"/>
                </a:tc>
                <a:extLst>
                  <a:ext uri="{0D108BD9-81ED-4DB2-BD59-A6C34878D82A}">
                    <a16:rowId xmlns:a16="http://schemas.microsoft.com/office/drawing/2014/main" val="3939235659"/>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a:t>
            </a:r>
            <a:r>
              <a:rPr lang="en-GB" sz="2800" b="1">
                <a:solidFill>
                  <a:schemeClr val="bg1"/>
                </a:solidFill>
              </a:rPr>
              <a:t>YEAR 10 </a:t>
            </a:r>
            <a:r>
              <a:rPr lang="en-GB" sz="2800" b="1" dirty="0">
                <a:solidFill>
                  <a:schemeClr val="bg1"/>
                </a:solidFill>
              </a:rPr>
              <a:t>CURRICULUM OVERVIEW</a:t>
            </a:r>
          </a:p>
        </p:txBody>
      </p:sp>
    </p:spTree>
    <p:extLst>
      <p:ext uri="{BB962C8B-B14F-4D97-AF65-F5344CB8AC3E}">
        <p14:creationId xmlns:p14="http://schemas.microsoft.com/office/powerpoint/2010/main" val="1432140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graphicFrame>
        <p:nvGraphicFramePr>
          <p:cNvPr id="2" name="Table 1">
            <a:extLst>
              <a:ext uri="{FF2B5EF4-FFF2-40B4-BE49-F238E27FC236}">
                <a16:creationId xmlns:a16="http://schemas.microsoft.com/office/drawing/2014/main" id="{6390BB7A-BBFC-AEA1-B975-DC5B45D95FC6}"/>
              </a:ext>
            </a:extLst>
          </p:cNvPr>
          <p:cNvGraphicFramePr>
            <a:graphicFrameLocks noGrp="1"/>
          </p:cNvGraphicFramePr>
          <p:nvPr>
            <p:extLst>
              <p:ext uri="{D42A27DB-BD31-4B8C-83A1-F6EECF244321}">
                <p14:modId xmlns:p14="http://schemas.microsoft.com/office/powerpoint/2010/main" val="407475366"/>
              </p:ext>
            </p:extLst>
          </p:nvPr>
        </p:nvGraphicFramePr>
        <p:xfrm>
          <a:off x="1" y="666536"/>
          <a:ext cx="12192008" cy="6191463"/>
        </p:xfrm>
        <a:graphic>
          <a:graphicData uri="http://schemas.openxmlformats.org/drawingml/2006/table">
            <a:tbl>
              <a:tblPr firstRow="1" bandRow="1">
                <a:tableStyleId>{5940675A-B579-460E-94D1-54222C63F5DA}</a:tableStyleId>
              </a:tblPr>
              <a:tblGrid>
                <a:gridCol w="507380">
                  <a:extLst>
                    <a:ext uri="{9D8B030D-6E8A-4147-A177-3AD203B41FA5}">
                      <a16:colId xmlns:a16="http://schemas.microsoft.com/office/drawing/2014/main" val="1536387618"/>
                    </a:ext>
                  </a:extLst>
                </a:gridCol>
                <a:gridCol w="507380">
                  <a:extLst>
                    <a:ext uri="{9D8B030D-6E8A-4147-A177-3AD203B41FA5}">
                      <a16:colId xmlns:a16="http://schemas.microsoft.com/office/drawing/2014/main" val="3579013298"/>
                    </a:ext>
                  </a:extLst>
                </a:gridCol>
                <a:gridCol w="2794312">
                  <a:extLst>
                    <a:ext uri="{9D8B030D-6E8A-4147-A177-3AD203B41FA5}">
                      <a16:colId xmlns:a16="http://schemas.microsoft.com/office/drawing/2014/main" val="362742383"/>
                    </a:ext>
                  </a:extLst>
                </a:gridCol>
                <a:gridCol w="2794312">
                  <a:extLst>
                    <a:ext uri="{9D8B030D-6E8A-4147-A177-3AD203B41FA5}">
                      <a16:colId xmlns:a16="http://schemas.microsoft.com/office/drawing/2014/main" val="2976874618"/>
                    </a:ext>
                  </a:extLst>
                </a:gridCol>
                <a:gridCol w="2794312">
                  <a:extLst>
                    <a:ext uri="{9D8B030D-6E8A-4147-A177-3AD203B41FA5}">
                      <a16:colId xmlns:a16="http://schemas.microsoft.com/office/drawing/2014/main" val="980695292"/>
                    </a:ext>
                  </a:extLst>
                </a:gridCol>
                <a:gridCol w="2794312">
                  <a:extLst>
                    <a:ext uri="{9D8B030D-6E8A-4147-A177-3AD203B41FA5}">
                      <a16:colId xmlns:a16="http://schemas.microsoft.com/office/drawing/2014/main" val="2003833661"/>
                    </a:ext>
                  </a:extLst>
                </a:gridCol>
              </a:tblGrid>
              <a:tr h="327833">
                <a:tc gridSpan="2">
                  <a:txBody>
                    <a:bodyPr/>
                    <a:lstStyle/>
                    <a:p>
                      <a:pPr algn="ctr"/>
                      <a:r>
                        <a:rPr lang="en-US" sz="1400" b="1" dirty="0"/>
                        <a:t>Subject</a:t>
                      </a:r>
                      <a:endParaRPr lang="en-GB" sz="1400" b="1" dirty="0"/>
                    </a:p>
                  </a:txBody>
                  <a:tcPr marT="45721" marB="45721"/>
                </a:tc>
                <a:tc hMerge="1">
                  <a:txBody>
                    <a:bodyPr/>
                    <a:lstStyle/>
                    <a:p>
                      <a:pPr algn="ctr"/>
                      <a:endParaRPr lang="en-GB" sz="1400" b="1" dirty="0"/>
                    </a:p>
                  </a:txBody>
                  <a:tcPr/>
                </a:tc>
                <a:tc>
                  <a:txBody>
                    <a:bodyPr/>
                    <a:lstStyle/>
                    <a:p>
                      <a:r>
                        <a:rPr lang="en-GB" sz="1400" b="1" dirty="0"/>
                        <a:t>Autumn</a:t>
                      </a:r>
                      <a:r>
                        <a:rPr lang="en-GB" sz="1400" b="1" baseline="0" dirty="0"/>
                        <a:t> Term </a:t>
                      </a:r>
                      <a:r>
                        <a:rPr lang="en-GB" sz="1400" b="1" dirty="0"/>
                        <a:t>(Sept-Dec)</a:t>
                      </a:r>
                    </a:p>
                  </a:txBody>
                  <a:tcPr marT="45721" marB="45721"/>
                </a:tc>
                <a:tc>
                  <a:txBody>
                    <a:bodyPr/>
                    <a:lstStyle/>
                    <a:p>
                      <a:r>
                        <a:rPr lang="en-GB" sz="1400" b="1" dirty="0"/>
                        <a:t>Spring</a:t>
                      </a:r>
                      <a:r>
                        <a:rPr lang="en-GB" sz="1400" b="1" baseline="0" dirty="0"/>
                        <a:t> Term </a:t>
                      </a:r>
                      <a:r>
                        <a:rPr lang="en-GB" sz="1400" b="1" dirty="0"/>
                        <a:t>(Jan-March)</a:t>
                      </a:r>
                    </a:p>
                  </a:txBody>
                  <a:tcPr marT="45721" marB="45721"/>
                </a:tc>
                <a:tc>
                  <a:txBody>
                    <a:bodyPr/>
                    <a:lstStyle/>
                    <a:p>
                      <a:r>
                        <a:rPr lang="en-GB" sz="1400" b="1" dirty="0"/>
                        <a:t>Summer</a:t>
                      </a:r>
                      <a:r>
                        <a:rPr lang="en-GB" sz="1400" b="1" baseline="0" dirty="0"/>
                        <a:t> Term  </a:t>
                      </a:r>
                      <a:r>
                        <a:rPr lang="en-GB" sz="1400" b="1" dirty="0"/>
                        <a:t>(March-</a:t>
                      </a:r>
                      <a:r>
                        <a:rPr lang="en-GB" sz="1400" b="1" baseline="0" dirty="0"/>
                        <a:t>May</a:t>
                      </a:r>
                      <a:r>
                        <a:rPr lang="en-GB" sz="1400" b="1" dirty="0"/>
                        <a:t>)</a:t>
                      </a:r>
                    </a:p>
                  </a:txBody>
                  <a:tcPr marT="45721" marB="45721"/>
                </a:tc>
                <a:tc>
                  <a:txBody>
                    <a:bodyPr/>
                    <a:lstStyle/>
                    <a:p>
                      <a:r>
                        <a:rPr lang="en-GB" sz="1400" b="1" dirty="0"/>
                        <a:t>Summer</a:t>
                      </a:r>
                      <a:r>
                        <a:rPr lang="en-GB" sz="1400" b="1" baseline="0" dirty="0"/>
                        <a:t> Term </a:t>
                      </a:r>
                      <a:r>
                        <a:rPr lang="en-GB" sz="1400" b="1" dirty="0"/>
                        <a:t>(June</a:t>
                      </a:r>
                      <a:r>
                        <a:rPr lang="en-GB" sz="1400" b="1" baseline="0" dirty="0"/>
                        <a:t>-July</a:t>
                      </a:r>
                      <a:r>
                        <a:rPr lang="en-GB" sz="1400" b="1" dirty="0"/>
                        <a:t>)</a:t>
                      </a:r>
                    </a:p>
                  </a:txBody>
                  <a:tcPr marT="45721" marB="45721"/>
                </a:tc>
                <a:extLst>
                  <a:ext uri="{0D108BD9-81ED-4DB2-BD59-A6C34878D82A}">
                    <a16:rowId xmlns:a16="http://schemas.microsoft.com/office/drawing/2014/main" val="3013006841"/>
                  </a:ext>
                </a:extLst>
              </a:tr>
              <a:tr h="1241209">
                <a:tc rowSpan="4">
                  <a:txBody>
                    <a:bodyPr/>
                    <a:lstStyle/>
                    <a:p>
                      <a:pPr algn="ctr"/>
                      <a:r>
                        <a:rPr lang="en-US" sz="2800" dirty="0"/>
                        <a:t>Technology</a:t>
                      </a:r>
                      <a:endParaRPr lang="en-GB" sz="2800" dirty="0"/>
                    </a:p>
                  </a:txBody>
                  <a:tcPr marT="45721" marB="45721"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t>Graphics</a:t>
                      </a:r>
                    </a:p>
                    <a:p>
                      <a:pPr algn="l"/>
                      <a:endParaRPr lang="en-GB" sz="1100" b="1" dirty="0"/>
                    </a:p>
                  </a:txBody>
                  <a:tcPr marT="45721" marB="45721" vert="vert270"/>
                </a:tc>
                <a:tc>
                  <a:txBody>
                    <a:bodyPr/>
                    <a:lstStyle/>
                    <a:p>
                      <a:r>
                        <a:rPr lang="en-GB" sz="1100" b="1" dirty="0"/>
                        <a:t>CONCEPT</a:t>
                      </a:r>
                      <a:r>
                        <a:rPr lang="en-GB" sz="1100" b="1" baseline="0" dirty="0"/>
                        <a:t> CAR DESIGN</a:t>
                      </a:r>
                    </a:p>
                    <a:p>
                      <a:pPr marL="171450" indent="-171450">
                        <a:buFont typeface="Arial" panose="020B0604020202020204" pitchFamily="34" charset="0"/>
                        <a:buChar char="•"/>
                      </a:pPr>
                      <a:r>
                        <a:rPr lang="en-GB" sz="1100" b="0" baseline="0" dirty="0"/>
                        <a:t>Crating technique, isometric drawing</a:t>
                      </a:r>
                    </a:p>
                    <a:p>
                      <a:pPr marL="171450" indent="-171450">
                        <a:buFont typeface="Arial" panose="020B0604020202020204" pitchFamily="34" charset="0"/>
                        <a:buChar char="•"/>
                      </a:pPr>
                      <a:r>
                        <a:rPr lang="en-GB" sz="1100" b="0" baseline="0" dirty="0"/>
                        <a:t>Marker rendering</a:t>
                      </a:r>
                    </a:p>
                    <a:p>
                      <a:pPr marL="171450" indent="-171450">
                        <a:buFont typeface="Arial" panose="020B0604020202020204" pitchFamily="34" charset="0"/>
                        <a:buChar char="•"/>
                      </a:pPr>
                      <a:r>
                        <a:rPr lang="en-GB" sz="1100" b="0" baseline="0" dirty="0"/>
                        <a:t>3D CAD drawing linked to 3D printer</a:t>
                      </a:r>
                    </a:p>
                    <a:p>
                      <a:pPr marL="171450" indent="-171450">
                        <a:buFont typeface="Arial" panose="020B0604020202020204" pitchFamily="34" charset="0"/>
                        <a:buChar char="•"/>
                      </a:pPr>
                      <a:r>
                        <a:rPr lang="en-GB" sz="1100" b="0" baseline="0" dirty="0"/>
                        <a:t>Marketing presentation </a:t>
                      </a:r>
                    </a:p>
                    <a:p>
                      <a:pPr marL="171450" indent="-171450">
                        <a:buFont typeface="Arial" panose="020B0604020202020204" pitchFamily="34" charset="0"/>
                        <a:buChar char="•"/>
                      </a:pPr>
                      <a:r>
                        <a:rPr lang="en-GB" sz="1100" b="0" baseline="0" dirty="0"/>
                        <a:t>DTP Car magazine layout</a:t>
                      </a:r>
                      <a:endParaRPr lang="en-GB" sz="1100" b="0" dirty="0"/>
                    </a:p>
                  </a:txBody>
                  <a:tcPr marT="45721" marB="45721"/>
                </a:tc>
                <a:tc>
                  <a:txBody>
                    <a:bodyPr/>
                    <a:lstStyle/>
                    <a:p>
                      <a:r>
                        <a:rPr lang="en-GB" sz="1100" b="1" dirty="0"/>
                        <a:t>EASTER</a:t>
                      </a:r>
                      <a:r>
                        <a:rPr lang="en-GB" sz="1100" b="1" baseline="0" dirty="0"/>
                        <a:t> EGG PACKAGING</a:t>
                      </a:r>
                    </a:p>
                    <a:p>
                      <a:pPr marL="171450" indent="-171450">
                        <a:buFont typeface="Arial" panose="020B0604020202020204" pitchFamily="34" charset="0"/>
                        <a:buChar char="•"/>
                      </a:pPr>
                      <a:r>
                        <a:rPr lang="en-GB" sz="1100" b="0" baseline="0" dirty="0"/>
                        <a:t>QC/QA – Papers and boards theory</a:t>
                      </a:r>
                    </a:p>
                    <a:p>
                      <a:pPr marL="171450" indent="-171450">
                        <a:buFont typeface="Arial" panose="020B0604020202020204" pitchFamily="34" charset="0"/>
                        <a:buChar char="•"/>
                      </a:pPr>
                      <a:r>
                        <a:rPr lang="en-GB" sz="1100" b="0" baseline="0" dirty="0"/>
                        <a:t>Printing, finishing and compliant </a:t>
                      </a:r>
                    </a:p>
                    <a:p>
                      <a:pPr marL="171450" indent="-171450">
                        <a:buFont typeface="Arial" panose="020B0604020202020204" pitchFamily="34" charset="0"/>
                        <a:buChar char="•"/>
                      </a:pPr>
                      <a:r>
                        <a:rPr lang="en-GB" sz="1100" b="0" baseline="0" dirty="0"/>
                        <a:t>materials </a:t>
                      </a:r>
                    </a:p>
                    <a:p>
                      <a:pPr marL="171450" indent="-171450">
                        <a:buFont typeface="Arial" panose="020B0604020202020204" pitchFamily="34" charset="0"/>
                        <a:buChar char="•"/>
                      </a:pPr>
                      <a:r>
                        <a:rPr lang="en-GB" sz="1100" b="0" baseline="0" dirty="0"/>
                        <a:t>2D surface development nets</a:t>
                      </a:r>
                    </a:p>
                    <a:p>
                      <a:pPr marL="171450" indent="-171450">
                        <a:buFont typeface="Arial" panose="020B0604020202020204" pitchFamily="34" charset="0"/>
                        <a:buChar char="•"/>
                      </a:pPr>
                      <a:r>
                        <a:rPr lang="en-GB" sz="1100" b="0" baseline="0" dirty="0"/>
                        <a:t>Evaluation against specifications</a:t>
                      </a:r>
                      <a:endParaRPr lang="en-GB" sz="1100" b="0" dirty="0"/>
                    </a:p>
                  </a:txBody>
                  <a:tcPr marT="45721" marB="45721"/>
                </a:tc>
                <a:tc>
                  <a:txBody>
                    <a:bodyPr/>
                    <a:lstStyle/>
                    <a:p>
                      <a:r>
                        <a:rPr lang="en-GB" sz="1100" b="1" dirty="0"/>
                        <a:t>ARCHITECTURE</a:t>
                      </a:r>
                    </a:p>
                    <a:p>
                      <a:pPr marL="171450" indent="-171450">
                        <a:buFont typeface="Arial" panose="020B0604020202020204" pitchFamily="34" charset="0"/>
                        <a:buChar char="•"/>
                      </a:pPr>
                      <a:r>
                        <a:rPr lang="en-GB" sz="1100" b="0" dirty="0"/>
                        <a:t>Perspective</a:t>
                      </a:r>
                      <a:r>
                        <a:rPr lang="en-GB" sz="1100" b="0" baseline="0" dirty="0"/>
                        <a:t> drawings of interior and exterior views, layout plans</a:t>
                      </a:r>
                    </a:p>
                    <a:p>
                      <a:pPr marL="171450" indent="-171450">
                        <a:buFont typeface="Arial" panose="020B0604020202020204" pitchFamily="34" charset="0"/>
                        <a:buChar char="•"/>
                      </a:pPr>
                      <a:r>
                        <a:rPr lang="en-GB" sz="1100" b="0" baseline="0" dirty="0"/>
                        <a:t>Prototype model of restaurant interior</a:t>
                      </a:r>
                    </a:p>
                    <a:p>
                      <a:pPr marL="171450" indent="-171450">
                        <a:buFont typeface="Arial" panose="020B0604020202020204" pitchFamily="34" charset="0"/>
                        <a:buChar char="•"/>
                      </a:pPr>
                      <a:r>
                        <a:rPr lang="en-GB" sz="1100" b="0" baseline="0" dirty="0"/>
                        <a:t>Photography and Overlays</a:t>
                      </a:r>
                    </a:p>
                    <a:p>
                      <a:pPr marL="171450" indent="-171450">
                        <a:buFont typeface="Arial" panose="020B0604020202020204" pitchFamily="34" charset="0"/>
                        <a:buChar char="•"/>
                      </a:pPr>
                      <a:r>
                        <a:rPr lang="en-GB" sz="1100" b="0" baseline="0" dirty="0"/>
                        <a:t>Maths Exam questions linked to topic</a:t>
                      </a:r>
                    </a:p>
                  </a:txBody>
                  <a:tcPr marT="45721" marB="45721"/>
                </a:tc>
                <a:tc>
                  <a:txBody>
                    <a:bodyPr/>
                    <a:lstStyle/>
                    <a:p>
                      <a:r>
                        <a:rPr lang="en-GB" sz="1100" b="1" dirty="0"/>
                        <a:t>INTRODUCTION of NEA </a:t>
                      </a:r>
                      <a:r>
                        <a:rPr lang="en-GB" sz="1100" b="1" baseline="0" dirty="0"/>
                        <a:t>coursework from </a:t>
                      </a:r>
                      <a:r>
                        <a:rPr lang="en-GB" sz="1100" b="1" dirty="0"/>
                        <a:t>– 1</a:t>
                      </a:r>
                      <a:r>
                        <a:rPr lang="en-GB" sz="1100" b="1" baseline="30000" dirty="0"/>
                        <a:t>st</a:t>
                      </a:r>
                      <a:r>
                        <a:rPr lang="en-GB" sz="1100" b="1" dirty="0"/>
                        <a:t> June Section A</a:t>
                      </a:r>
                    </a:p>
                    <a:p>
                      <a:pPr marL="171450" indent="-171450">
                        <a:buFont typeface="Arial" panose="020B0604020202020204" pitchFamily="34" charset="0"/>
                        <a:buChar char="•"/>
                      </a:pPr>
                      <a:r>
                        <a:rPr lang="en-GB" sz="1100" b="0" dirty="0"/>
                        <a:t>Research and Analysis</a:t>
                      </a:r>
                    </a:p>
                    <a:p>
                      <a:pPr marL="0" indent="0">
                        <a:buFont typeface="Arial" panose="020B0604020202020204" pitchFamily="34" charset="0"/>
                        <a:buNone/>
                      </a:pPr>
                      <a:r>
                        <a:rPr lang="en-GB" sz="1100" b="1" dirty="0"/>
                        <a:t>Section B</a:t>
                      </a:r>
                    </a:p>
                    <a:p>
                      <a:pPr marL="171450" indent="-171450">
                        <a:buFont typeface="Arial" panose="020B0604020202020204" pitchFamily="34" charset="0"/>
                        <a:buChar char="•"/>
                      </a:pPr>
                      <a:r>
                        <a:rPr lang="en-GB" sz="1100" b="0" dirty="0"/>
                        <a:t>Design Brief &amp; Specification</a:t>
                      </a:r>
                      <a:r>
                        <a:rPr lang="en-GB" sz="1100" b="0" baseline="0" dirty="0"/>
                        <a:t> </a:t>
                      </a:r>
                      <a:endParaRPr lang="en-GB" sz="1100" b="0" dirty="0"/>
                    </a:p>
                  </a:txBody>
                  <a:tcPr marT="45721" marB="45721"/>
                </a:tc>
                <a:extLst>
                  <a:ext uri="{0D108BD9-81ED-4DB2-BD59-A6C34878D82A}">
                    <a16:rowId xmlns:a16="http://schemas.microsoft.com/office/drawing/2014/main" val="1414466512"/>
                  </a:ext>
                </a:extLst>
              </a:tr>
              <a:tr h="2081728">
                <a:tc vMerge="1">
                  <a:txBody>
                    <a:bodyPr/>
                    <a:lstStyle/>
                    <a:p>
                      <a:endParaRPr lang="en-GB"/>
                    </a:p>
                  </a:txBody>
                  <a:tcPr/>
                </a:tc>
                <a:tc>
                  <a:txBody>
                    <a:bodyPr/>
                    <a:lstStyle/>
                    <a:p>
                      <a:pPr algn="l"/>
                      <a:r>
                        <a:rPr lang="en-GB" sz="1100" b="1" dirty="0"/>
                        <a:t>Resistant </a:t>
                      </a:r>
                    </a:p>
                    <a:p>
                      <a:pPr algn="l"/>
                      <a:r>
                        <a:rPr lang="en-GB" sz="1100" b="1" dirty="0"/>
                        <a:t>Materials</a:t>
                      </a:r>
                    </a:p>
                  </a:txBody>
                  <a:tcPr marT="45721" marB="45721"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t>METALS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Sources and</a:t>
                      </a:r>
                      <a:r>
                        <a:rPr lang="en-GB" sz="1100" b="0" baseline="0" dirty="0"/>
                        <a:t> origins, working characteristics.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t>Forming /shaping and joining and finishing metals  all with practical examples - Scales of production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baseline="0" dirty="0"/>
                        <a:t>PLASTICS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t>Sources and origins, stock forms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t>Plastic processing /  CAD/CAM – laser cutting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t>Smart and modern materials</a:t>
                      </a:r>
                      <a:endParaRPr lang="en-GB" sz="1100" b="0"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TIMBER</a:t>
                      </a:r>
                      <a:r>
                        <a:rPr lang="en-GB" sz="1100" b="1" baseline="0" dirty="0">
                          <a:solidFill>
                            <a:schemeClr val="tx1"/>
                          </a:solidFill>
                        </a:rPr>
                        <a:t> AND MANUFACTURED BOARDS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Origins and sources, categories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Specialist forming techniques and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baseline="0" dirty="0">
                          <a:solidFill>
                            <a:schemeClr val="tx1"/>
                          </a:solidFill>
                        </a:rPr>
                        <a:t>      finishes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Wood joints and KD fittings – samples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baseline="0" dirty="0">
                          <a:solidFill>
                            <a:schemeClr val="tx1"/>
                          </a:solidFill>
                        </a:rPr>
                        <a:t>      of all techniques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Ecological and social footprint</a:t>
                      </a:r>
                      <a:endParaRPr lang="en-GB" sz="1100" b="0" dirty="0">
                        <a:solidFill>
                          <a:schemeClr val="tx1"/>
                        </a:solidFill>
                      </a:endParaRP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PRACTICE</a:t>
                      </a:r>
                      <a:r>
                        <a:rPr lang="en-GB" sz="1100" b="1" baseline="0" dirty="0">
                          <a:solidFill>
                            <a:schemeClr val="tx1"/>
                          </a:solidFill>
                        </a:rPr>
                        <a:t> NEA PROJECT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Introduction to context and brief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Produce a competitors scan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Product disassembly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Consider work of key designers, produce mood boards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solidFill>
                            <a:schemeClr val="tx1"/>
                          </a:solidFill>
                        </a:rPr>
                        <a:t>Sketch, model and evaluate ideas</a:t>
                      </a:r>
                      <a:endParaRPr lang="en-GB" sz="1100" b="1" dirty="0">
                        <a:solidFill>
                          <a:srgbClr val="FF0000"/>
                        </a:solidFill>
                      </a:endParaRPr>
                    </a:p>
                  </a:txBody>
                  <a:tcPr marT="45721" marB="45721"/>
                </a:tc>
                <a:tc>
                  <a:txBody>
                    <a:bodyPr/>
                    <a:lstStyle/>
                    <a:p>
                      <a:r>
                        <a:rPr lang="en-GB" sz="1100" b="1" dirty="0"/>
                        <a:t>INTRODUCTION of NEA </a:t>
                      </a:r>
                      <a:r>
                        <a:rPr lang="en-GB" sz="1100" b="1" baseline="0" dirty="0"/>
                        <a:t>coursework from </a:t>
                      </a:r>
                      <a:r>
                        <a:rPr lang="en-GB" sz="1100" b="1" dirty="0"/>
                        <a:t>– 1</a:t>
                      </a:r>
                      <a:r>
                        <a:rPr lang="en-GB" sz="1100" b="1" baseline="30000" dirty="0"/>
                        <a:t>st</a:t>
                      </a:r>
                      <a:r>
                        <a:rPr lang="en-GB" sz="1100" b="1" dirty="0"/>
                        <a:t> June Section A</a:t>
                      </a:r>
                    </a:p>
                    <a:p>
                      <a:pPr marL="171450" indent="-171450">
                        <a:buFont typeface="Arial" panose="020B0604020202020204" pitchFamily="34" charset="0"/>
                        <a:buChar char="•"/>
                      </a:pPr>
                      <a:r>
                        <a:rPr lang="en-GB" sz="1100" b="0" dirty="0"/>
                        <a:t>Research and Analysis</a:t>
                      </a:r>
                    </a:p>
                    <a:p>
                      <a:pPr marL="0" indent="0">
                        <a:buFont typeface="Arial" panose="020B0604020202020204" pitchFamily="34" charset="0"/>
                        <a:buNone/>
                      </a:pPr>
                      <a:r>
                        <a:rPr lang="en-GB" sz="1100" b="1" dirty="0"/>
                        <a:t>Section B</a:t>
                      </a:r>
                    </a:p>
                    <a:p>
                      <a:pPr marL="171450" indent="-171450">
                        <a:buFont typeface="Arial" panose="020B0604020202020204" pitchFamily="34" charset="0"/>
                        <a:buChar char="•"/>
                      </a:pPr>
                      <a:r>
                        <a:rPr lang="en-GB" sz="1100" b="0" dirty="0"/>
                        <a:t>Design Brief &amp; Specification</a:t>
                      </a:r>
                      <a:r>
                        <a:rPr lang="en-GB" sz="1100" b="0" baseline="0" dirty="0"/>
                        <a:t> </a:t>
                      </a:r>
                      <a:endParaRPr lang="en-GB" sz="1100" b="0" dirty="0"/>
                    </a:p>
                    <a:p>
                      <a:endParaRPr lang="en-GB" sz="1100" b="0" dirty="0"/>
                    </a:p>
                  </a:txBody>
                  <a:tcPr marT="45721" marB="45721"/>
                </a:tc>
                <a:extLst>
                  <a:ext uri="{0D108BD9-81ED-4DB2-BD59-A6C34878D82A}">
                    <a16:rowId xmlns:a16="http://schemas.microsoft.com/office/drawing/2014/main" val="3156894352"/>
                  </a:ext>
                </a:extLst>
              </a:tr>
              <a:tr h="1360500">
                <a:tc vMerge="1">
                  <a:txBody>
                    <a:bodyPr/>
                    <a:lstStyle/>
                    <a:p>
                      <a:pPr algn="l"/>
                      <a:endParaRPr lang="en-GB" sz="1600" dirty="0"/>
                    </a:p>
                  </a:txBody>
                  <a:tcPr/>
                </a:tc>
                <a:tc>
                  <a:txBody>
                    <a:bodyPr/>
                    <a:lstStyle/>
                    <a:p>
                      <a:pPr algn="l"/>
                      <a:r>
                        <a:rPr lang="en-GB" sz="1100" b="1" dirty="0"/>
                        <a:t>Textiles</a:t>
                      </a:r>
                    </a:p>
                  </a:txBody>
                  <a:tcPr marT="45721" marB="45721"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t>CORE</a:t>
                      </a:r>
                      <a:r>
                        <a:rPr lang="en-GB" sz="1100" b="1" baseline="0" dirty="0"/>
                        <a:t> PRINCIPLES</a:t>
                      </a:r>
                      <a:endParaRPr lang="en-GB" sz="1100"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Production techniques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Sustainability in textiles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Smart and modern materials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Material properties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Advanced practical skills; including pleating,</a:t>
                      </a:r>
                      <a:r>
                        <a:rPr lang="en-GB" sz="1100" b="0" baseline="0" dirty="0"/>
                        <a:t> tie dye, quilting , CAD and batik</a:t>
                      </a:r>
                      <a:endParaRPr lang="en-GB" sz="1100" b="0"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t>BAG</a:t>
                      </a:r>
                      <a:r>
                        <a:rPr lang="en-GB" sz="1100" b="1" baseline="0" dirty="0"/>
                        <a:t> PROJECT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t>Technical drawings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t>Design principles, orthographic projection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baseline="0" dirty="0"/>
                        <a:t>Construction of a functional bag decorated with techniques learnt in the autumn term</a:t>
                      </a:r>
                      <a:endParaRPr lang="en-GB" sz="1100" b="0" dirty="0"/>
                    </a:p>
                  </a:txBody>
                  <a:tcPr marT="45721" marB="45721"/>
                </a:tc>
                <a:tc>
                  <a:txBody>
                    <a:bodyPr/>
                    <a:lstStyle/>
                    <a:p>
                      <a:r>
                        <a:rPr lang="en-GB" sz="1100" b="1" dirty="0">
                          <a:solidFill>
                            <a:schemeClr val="tx1"/>
                          </a:solidFill>
                        </a:rPr>
                        <a:t>DRESS</a:t>
                      </a:r>
                      <a:r>
                        <a:rPr lang="en-GB" sz="1100" b="1" baseline="0" dirty="0">
                          <a:solidFill>
                            <a:schemeClr val="tx1"/>
                          </a:solidFill>
                        </a:rPr>
                        <a:t> PROJECT</a:t>
                      </a:r>
                    </a:p>
                    <a:p>
                      <a:pPr marL="171450" indent="-171450">
                        <a:buFont typeface="Arial" panose="020B0604020202020204" pitchFamily="34" charset="0"/>
                        <a:buChar char="•"/>
                      </a:pPr>
                      <a:r>
                        <a:rPr lang="en-GB" sz="1100" b="0" baseline="0" dirty="0">
                          <a:solidFill>
                            <a:schemeClr val="tx1"/>
                          </a:solidFill>
                        </a:rPr>
                        <a:t>Health and safety</a:t>
                      </a:r>
                    </a:p>
                    <a:p>
                      <a:pPr marL="171450" indent="-171450">
                        <a:buFont typeface="Arial" panose="020B0604020202020204" pitchFamily="34" charset="0"/>
                        <a:buChar char="•"/>
                      </a:pPr>
                      <a:r>
                        <a:rPr lang="en-GB" sz="1100" b="0" baseline="0" dirty="0">
                          <a:solidFill>
                            <a:schemeClr val="tx1"/>
                          </a:solidFill>
                        </a:rPr>
                        <a:t>Materials and components</a:t>
                      </a:r>
                    </a:p>
                    <a:p>
                      <a:pPr marL="171450" indent="-171450">
                        <a:buFont typeface="Arial" panose="020B0604020202020204" pitchFamily="34" charset="0"/>
                        <a:buChar char="•"/>
                      </a:pPr>
                      <a:r>
                        <a:rPr lang="en-GB" sz="1100" b="0" baseline="0" dirty="0">
                          <a:solidFill>
                            <a:schemeClr val="tx1"/>
                          </a:solidFill>
                        </a:rPr>
                        <a:t>Specialist tools and equipment</a:t>
                      </a:r>
                    </a:p>
                    <a:p>
                      <a:pPr marL="171450" indent="-171450">
                        <a:buFont typeface="Arial" panose="020B0604020202020204" pitchFamily="34" charset="0"/>
                        <a:buChar char="•"/>
                      </a:pPr>
                      <a:r>
                        <a:rPr lang="en-GB" sz="1100" b="0" baseline="0" dirty="0">
                          <a:solidFill>
                            <a:schemeClr val="tx1"/>
                          </a:solidFill>
                        </a:rPr>
                        <a:t>Fibres and yarn / Scales of production</a:t>
                      </a:r>
                    </a:p>
                    <a:p>
                      <a:pPr marL="171450" indent="-171450">
                        <a:buFont typeface="Arial" panose="020B0604020202020204" pitchFamily="34" charset="0"/>
                        <a:buChar char="•"/>
                      </a:pPr>
                      <a:r>
                        <a:rPr lang="en-GB" sz="1100" b="0" baseline="0" dirty="0">
                          <a:solidFill>
                            <a:schemeClr val="tx1"/>
                          </a:solidFill>
                        </a:rPr>
                        <a:t>Construction of functional dress using advanced techniques</a:t>
                      </a:r>
                      <a:endParaRPr lang="en-GB" sz="1100" b="0" dirty="0">
                        <a:solidFill>
                          <a:schemeClr val="tx1"/>
                        </a:solidFill>
                      </a:endParaRPr>
                    </a:p>
                  </a:txBody>
                  <a:tcPr marT="45721" marB="45721"/>
                </a:tc>
                <a:tc>
                  <a:txBody>
                    <a:bodyPr/>
                    <a:lstStyle/>
                    <a:p>
                      <a:r>
                        <a:rPr lang="en-GB" sz="1100" b="1" dirty="0"/>
                        <a:t>INTRODUCTION of NEA </a:t>
                      </a:r>
                      <a:r>
                        <a:rPr lang="en-GB" sz="1100" b="1" baseline="0" dirty="0"/>
                        <a:t>coursework from </a:t>
                      </a:r>
                      <a:r>
                        <a:rPr lang="en-GB" sz="1100" b="1" dirty="0"/>
                        <a:t>– 1</a:t>
                      </a:r>
                      <a:r>
                        <a:rPr lang="en-GB" sz="1100" b="1" baseline="30000" dirty="0"/>
                        <a:t>st</a:t>
                      </a:r>
                      <a:r>
                        <a:rPr lang="en-GB" sz="1100" b="1" dirty="0"/>
                        <a:t> June Section A</a:t>
                      </a:r>
                    </a:p>
                    <a:p>
                      <a:pPr marL="171450" indent="-171450">
                        <a:buFont typeface="Arial" panose="020B0604020202020204" pitchFamily="34" charset="0"/>
                        <a:buChar char="•"/>
                      </a:pPr>
                      <a:r>
                        <a:rPr lang="en-GB" sz="1100" b="0" dirty="0"/>
                        <a:t>Research and Analysis</a:t>
                      </a:r>
                    </a:p>
                    <a:p>
                      <a:pPr marL="0" indent="0">
                        <a:buFont typeface="Arial" panose="020B0604020202020204" pitchFamily="34" charset="0"/>
                        <a:buNone/>
                      </a:pPr>
                      <a:r>
                        <a:rPr lang="en-GB" sz="1100" b="1" dirty="0"/>
                        <a:t>Section B</a:t>
                      </a:r>
                    </a:p>
                    <a:p>
                      <a:pPr marL="171450" indent="-171450">
                        <a:buFont typeface="Arial" panose="020B0604020202020204" pitchFamily="34" charset="0"/>
                        <a:buChar char="•"/>
                      </a:pPr>
                      <a:r>
                        <a:rPr lang="en-GB" sz="1100" b="0" dirty="0"/>
                        <a:t>Design Brief &amp; Specification</a:t>
                      </a:r>
                      <a:r>
                        <a:rPr lang="en-GB" sz="1100" b="0" baseline="0" dirty="0"/>
                        <a:t> </a:t>
                      </a:r>
                      <a:endParaRPr lang="en-GB" sz="1100" b="0" dirty="0"/>
                    </a:p>
                    <a:p>
                      <a:endParaRPr lang="en-GB" sz="1100" b="0" dirty="0"/>
                    </a:p>
                  </a:txBody>
                  <a:tcPr marT="45721" marB="45721"/>
                </a:tc>
                <a:extLst>
                  <a:ext uri="{0D108BD9-81ED-4DB2-BD59-A6C34878D82A}">
                    <a16:rowId xmlns:a16="http://schemas.microsoft.com/office/drawing/2014/main" val="1071001729"/>
                  </a:ext>
                </a:extLst>
              </a:tr>
              <a:tr h="1180193">
                <a:tc vMerge="1">
                  <a:txBody>
                    <a:bodyPr/>
                    <a:lstStyle/>
                    <a:p>
                      <a:pPr algn="ctr"/>
                      <a:endParaRPr lang="en-GB" sz="2800" dirty="0"/>
                    </a:p>
                  </a:txBody>
                  <a:tcPr vert="vert270" anchor="ctr"/>
                </a:tc>
                <a:tc>
                  <a:txBody>
                    <a:bodyPr/>
                    <a:lstStyle/>
                    <a:p>
                      <a:pPr algn="l"/>
                      <a:r>
                        <a:rPr lang="en-GB" sz="1100" b="1" dirty="0"/>
                        <a:t>Food</a:t>
                      </a:r>
                    </a:p>
                    <a:p>
                      <a:pPr algn="l"/>
                      <a:r>
                        <a:rPr lang="en-GB" sz="1100" b="1" dirty="0"/>
                        <a:t>Preparation</a:t>
                      </a:r>
                      <a:r>
                        <a:rPr lang="en-GB" sz="1100" b="1" baseline="0" dirty="0"/>
                        <a:t> and Nutrition</a:t>
                      </a:r>
                      <a:endParaRPr lang="en-GB" sz="1100" b="1" dirty="0"/>
                    </a:p>
                  </a:txBody>
                  <a:tcPr marT="45721" marB="45721" vert="vert270" anchor="ctr"/>
                </a:tc>
                <a:tc>
                  <a:txBody>
                    <a:bodyPr/>
                    <a:lstStyle/>
                    <a:p>
                      <a:r>
                        <a:rPr lang="en-GB" sz="1100" b="1" dirty="0"/>
                        <a:t>FOOD,</a:t>
                      </a:r>
                      <a:r>
                        <a:rPr lang="en-GB" sz="1100" b="1" baseline="0" dirty="0"/>
                        <a:t> NUTRITION AND HEALTH </a:t>
                      </a:r>
                      <a:endParaRPr lang="en-GB" sz="1100" b="1" dirty="0"/>
                    </a:p>
                    <a:p>
                      <a:pPr marL="171450" indent="-171450">
                        <a:buFont typeface="Arial" panose="020B0604020202020204" pitchFamily="34" charset="0"/>
                        <a:buChar char="•"/>
                      </a:pPr>
                      <a:r>
                        <a:rPr lang="en-GB" sz="1100" b="0" dirty="0"/>
                        <a:t>Nutritional needs through life</a:t>
                      </a:r>
                    </a:p>
                    <a:p>
                      <a:pPr marL="171450" indent="-171450">
                        <a:buFont typeface="Arial" panose="020B0604020202020204" pitchFamily="34" charset="0"/>
                        <a:buChar char="•"/>
                      </a:pPr>
                      <a:r>
                        <a:rPr lang="en-GB" sz="1100" b="0" dirty="0"/>
                        <a:t>Diet related diseases</a:t>
                      </a:r>
                    </a:p>
                    <a:p>
                      <a:pPr marL="171450" indent="-171450">
                        <a:buFont typeface="Arial" panose="020B0604020202020204" pitchFamily="34" charset="0"/>
                        <a:buChar char="•"/>
                      </a:pPr>
                      <a:r>
                        <a:rPr lang="en-GB" sz="1100" b="0" dirty="0"/>
                        <a:t>Nutritional analysis</a:t>
                      </a:r>
                    </a:p>
                    <a:p>
                      <a:pPr marL="171450" indent="-171450">
                        <a:buFont typeface="Arial" panose="020B0604020202020204" pitchFamily="34" charset="0"/>
                        <a:buChar char="•"/>
                      </a:pPr>
                      <a:r>
                        <a:rPr lang="en-GB" sz="1100" b="0" dirty="0"/>
                        <a:t>Allergens</a:t>
                      </a:r>
                      <a:r>
                        <a:rPr lang="en-GB" sz="1100" b="0" baseline="0" dirty="0"/>
                        <a:t> and Intolerances</a:t>
                      </a:r>
                    </a:p>
                    <a:p>
                      <a:pPr marL="171450" indent="-171450">
                        <a:buFont typeface="Arial" panose="020B0604020202020204" pitchFamily="34" charset="0"/>
                        <a:buChar char="•"/>
                      </a:pPr>
                      <a:r>
                        <a:rPr lang="en-GB" sz="1100" b="0" baseline="0" dirty="0"/>
                        <a:t>Weekly recipes to reflect taught theory</a:t>
                      </a:r>
                      <a:endParaRPr lang="en-GB" sz="1100" b="0" dirty="0"/>
                    </a:p>
                  </a:txBody>
                  <a:tcPr marT="45721" marB="45721"/>
                </a:tc>
                <a:tc>
                  <a:txBody>
                    <a:bodyPr/>
                    <a:lstStyle/>
                    <a:p>
                      <a:r>
                        <a:rPr lang="en-GB" sz="1100" b="1" dirty="0"/>
                        <a:t>FACTORS AFFECTING FOOD CHOICE</a:t>
                      </a:r>
                    </a:p>
                    <a:p>
                      <a:pPr marL="171450" indent="-171450">
                        <a:buFont typeface="Arial" panose="020B0604020202020204" pitchFamily="34" charset="0"/>
                        <a:buChar char="•"/>
                      </a:pPr>
                      <a:r>
                        <a:rPr lang="en-GB" sz="1100" b="0" dirty="0"/>
                        <a:t>Moral, ethical and religious food choices</a:t>
                      </a:r>
                    </a:p>
                    <a:p>
                      <a:pPr marL="171450" indent="-171450">
                        <a:buFont typeface="Arial" panose="020B0604020202020204" pitchFamily="34" charset="0"/>
                        <a:buChar char="•"/>
                      </a:pPr>
                      <a:r>
                        <a:rPr lang="en-GB" sz="1100" b="0" dirty="0"/>
                        <a:t>Food and Culture</a:t>
                      </a:r>
                    </a:p>
                    <a:p>
                      <a:pPr marL="171450" indent="-171450">
                        <a:buFont typeface="Arial" panose="020B0604020202020204" pitchFamily="34" charset="0"/>
                        <a:buChar char="•"/>
                      </a:pPr>
                      <a:r>
                        <a:rPr lang="en-GB" sz="1100" b="0" dirty="0"/>
                        <a:t>Sensory theory</a:t>
                      </a:r>
                    </a:p>
                    <a:p>
                      <a:pPr marL="171450" indent="-171450">
                        <a:buFont typeface="Arial" panose="020B0604020202020204" pitchFamily="34" charset="0"/>
                        <a:buChar char="•"/>
                      </a:pPr>
                      <a:r>
                        <a:rPr lang="en-GB" sz="1100" b="0" dirty="0"/>
                        <a:t>Weekly recipes to reflect taught theory</a:t>
                      </a:r>
                    </a:p>
                  </a:txBody>
                  <a:tcPr marT="45721" marB="45721"/>
                </a:tc>
                <a:tc>
                  <a:txBody>
                    <a:bodyPr/>
                    <a:lstStyle/>
                    <a:p>
                      <a:r>
                        <a:rPr lang="en-GB" sz="1100" b="1" dirty="0"/>
                        <a:t>FOOD PROVENANCE</a:t>
                      </a:r>
                    </a:p>
                    <a:p>
                      <a:pPr marL="171450" indent="-171450">
                        <a:buFont typeface="Arial" panose="020B0604020202020204" pitchFamily="34" charset="0"/>
                        <a:buChar char="•"/>
                      </a:pPr>
                      <a:r>
                        <a:rPr lang="en-GB" sz="1100" b="0" dirty="0"/>
                        <a:t>Food sources and production</a:t>
                      </a:r>
                    </a:p>
                    <a:p>
                      <a:pPr marL="171450" indent="-171450">
                        <a:buFont typeface="Arial" panose="020B0604020202020204" pitchFamily="34" charset="0"/>
                        <a:buChar char="•"/>
                      </a:pPr>
                      <a:r>
                        <a:rPr lang="en-GB" sz="1100" b="0" dirty="0"/>
                        <a:t>Sustainability</a:t>
                      </a:r>
                    </a:p>
                    <a:p>
                      <a:pPr marL="171450" indent="-171450">
                        <a:buFont typeface="Arial" panose="020B0604020202020204" pitchFamily="34" charset="0"/>
                        <a:buChar char="•"/>
                      </a:pPr>
                      <a:r>
                        <a:rPr lang="en-GB" sz="1100" b="0" dirty="0"/>
                        <a:t>Food commodities</a:t>
                      </a:r>
                    </a:p>
                    <a:p>
                      <a:pPr marL="171450" indent="-171450">
                        <a:buFont typeface="Arial" panose="020B0604020202020204" pitchFamily="34" charset="0"/>
                        <a:buChar char="•"/>
                      </a:pPr>
                      <a:r>
                        <a:rPr lang="en-GB" sz="1100" b="0" dirty="0"/>
                        <a:t>Food miles and carbon footprints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Weekly recipes to reflect taught theory</a:t>
                      </a:r>
                    </a:p>
                  </a:txBody>
                  <a:tcPr marT="45721" marB="45721"/>
                </a:tc>
                <a:tc>
                  <a:txBody>
                    <a:bodyPr/>
                    <a:lstStyle/>
                    <a:p>
                      <a:r>
                        <a:rPr lang="en-GB" sz="1100" b="1" dirty="0"/>
                        <a:t>MOCK NEA 2 [coursework]</a:t>
                      </a:r>
                    </a:p>
                    <a:p>
                      <a:pPr marL="171450" indent="-171450">
                        <a:buFont typeface="Arial" panose="020B0604020202020204" pitchFamily="34" charset="0"/>
                        <a:buChar char="•"/>
                      </a:pPr>
                      <a:r>
                        <a:rPr lang="en-GB" sz="1100" b="0" dirty="0"/>
                        <a:t>Introduction to coursework</a:t>
                      </a:r>
                    </a:p>
                    <a:p>
                      <a:pPr marL="171450" indent="-171450">
                        <a:buFont typeface="Arial" panose="020B0604020202020204" pitchFamily="34" charset="0"/>
                        <a:buChar char="•"/>
                      </a:pPr>
                      <a:r>
                        <a:rPr lang="en-GB" sz="1100" b="0" dirty="0"/>
                        <a:t>Focus</a:t>
                      </a:r>
                      <a:r>
                        <a:rPr lang="en-GB" sz="1100" b="0" baseline="0" dirty="0"/>
                        <a:t> on core skills and development</a:t>
                      </a:r>
                    </a:p>
                    <a:p>
                      <a:pPr marL="171450" indent="-171450">
                        <a:buFont typeface="Arial" panose="020B0604020202020204" pitchFamily="34" charset="0"/>
                        <a:buChar char="•"/>
                      </a:pPr>
                      <a:r>
                        <a:rPr lang="en-GB" sz="1100" b="0" baseline="0" dirty="0"/>
                        <a:t>Planning and delivering a meal to fit a brief</a:t>
                      </a:r>
                    </a:p>
                  </a:txBody>
                  <a:tcPr marT="45721" marB="45721"/>
                </a:tc>
                <a:extLst>
                  <a:ext uri="{0D108BD9-81ED-4DB2-BD59-A6C34878D82A}">
                    <a16:rowId xmlns:a16="http://schemas.microsoft.com/office/drawing/2014/main" val="3620516013"/>
                  </a:ext>
                </a:extLst>
              </a:tr>
            </a:tbl>
          </a:graphicData>
        </a:graphic>
      </p:graphicFrame>
    </p:spTree>
    <p:extLst>
      <p:ext uri="{BB962C8B-B14F-4D97-AF65-F5344CB8AC3E}">
        <p14:creationId xmlns:p14="http://schemas.microsoft.com/office/powerpoint/2010/main" val="3135656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597360550"/>
              </p:ext>
            </p:extLst>
          </p:nvPr>
        </p:nvGraphicFramePr>
        <p:xfrm>
          <a:off x="0" y="666536"/>
          <a:ext cx="12191994" cy="6191464"/>
        </p:xfrm>
        <a:graphic>
          <a:graphicData uri="http://schemas.openxmlformats.org/drawingml/2006/table">
            <a:tbl>
              <a:tblPr firstRow="1" bandRow="1">
                <a:tableStyleId>{5940675A-B579-460E-94D1-54222C63F5DA}</a:tableStyleId>
              </a:tblPr>
              <a:tblGrid>
                <a:gridCol w="503499">
                  <a:extLst>
                    <a:ext uri="{9D8B030D-6E8A-4147-A177-3AD203B41FA5}">
                      <a16:colId xmlns:a16="http://schemas.microsoft.com/office/drawing/2014/main" val="1323354650"/>
                    </a:ext>
                  </a:extLst>
                </a:gridCol>
                <a:gridCol w="503499">
                  <a:extLst>
                    <a:ext uri="{9D8B030D-6E8A-4147-A177-3AD203B41FA5}">
                      <a16:colId xmlns:a16="http://schemas.microsoft.com/office/drawing/2014/main" val="229629103"/>
                    </a:ext>
                  </a:extLst>
                </a:gridCol>
                <a:gridCol w="1864166">
                  <a:extLst>
                    <a:ext uri="{9D8B030D-6E8A-4147-A177-3AD203B41FA5}">
                      <a16:colId xmlns:a16="http://schemas.microsoft.com/office/drawing/2014/main" val="2268397797"/>
                    </a:ext>
                  </a:extLst>
                </a:gridCol>
                <a:gridCol w="1864166">
                  <a:extLst>
                    <a:ext uri="{9D8B030D-6E8A-4147-A177-3AD203B41FA5}">
                      <a16:colId xmlns:a16="http://schemas.microsoft.com/office/drawing/2014/main" val="1411940593"/>
                    </a:ext>
                  </a:extLst>
                </a:gridCol>
                <a:gridCol w="1864166">
                  <a:extLst>
                    <a:ext uri="{9D8B030D-6E8A-4147-A177-3AD203B41FA5}">
                      <a16:colId xmlns:a16="http://schemas.microsoft.com/office/drawing/2014/main" val="415188477"/>
                    </a:ext>
                  </a:extLst>
                </a:gridCol>
                <a:gridCol w="1864166">
                  <a:extLst>
                    <a:ext uri="{9D8B030D-6E8A-4147-A177-3AD203B41FA5}">
                      <a16:colId xmlns:a16="http://schemas.microsoft.com/office/drawing/2014/main" val="2116589672"/>
                    </a:ext>
                  </a:extLst>
                </a:gridCol>
                <a:gridCol w="1864166">
                  <a:extLst>
                    <a:ext uri="{9D8B030D-6E8A-4147-A177-3AD203B41FA5}">
                      <a16:colId xmlns:a16="http://schemas.microsoft.com/office/drawing/2014/main" val="1988259304"/>
                    </a:ext>
                  </a:extLst>
                </a:gridCol>
                <a:gridCol w="1864166">
                  <a:extLst>
                    <a:ext uri="{9D8B030D-6E8A-4147-A177-3AD203B41FA5}">
                      <a16:colId xmlns:a16="http://schemas.microsoft.com/office/drawing/2014/main" val="2065259818"/>
                    </a:ext>
                  </a:extLst>
                </a:gridCol>
              </a:tblGrid>
              <a:tr h="637660">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2554750">
                <a:tc rowSpan="2">
                  <a:txBody>
                    <a:bodyPr/>
                    <a:lstStyle/>
                    <a:p>
                      <a:pPr algn="ctr"/>
                      <a:r>
                        <a:rPr lang="en-GB" sz="2800" dirty="0"/>
                        <a:t>Biology</a:t>
                      </a:r>
                    </a:p>
                  </a:txBody>
                  <a:tcPr marT="45721" marB="45721" vert="vert270" anchor="ctr"/>
                </a:tc>
                <a:tc>
                  <a:txBody>
                    <a:bodyPr/>
                    <a:lstStyle/>
                    <a:p>
                      <a:r>
                        <a:rPr lang="en-GB" sz="1200" b="1" dirty="0"/>
                        <a:t>Combined</a:t>
                      </a:r>
                    </a:p>
                  </a:txBody>
                  <a:tcPr marT="45721" marB="45721" vert="vert270" anchor="ctr"/>
                </a:tc>
                <a:tc>
                  <a:txBody>
                    <a:bodyPr/>
                    <a:lstStyle/>
                    <a:p>
                      <a:r>
                        <a:rPr lang="en-GB" sz="1200" b="1" dirty="0"/>
                        <a:t>Cell Biology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Diffusion, Osmosis and Active Transport.</a:t>
                      </a:r>
                    </a:p>
                    <a:p>
                      <a:r>
                        <a:rPr lang="en-GB" sz="1200" b="1" dirty="0"/>
                        <a:t>Human Physiology</a:t>
                      </a:r>
                    </a:p>
                    <a:p>
                      <a:pPr marL="171450" indent="-171450">
                        <a:buFont typeface="Arial" panose="020B0604020202020204" pitchFamily="34" charset="0"/>
                        <a:buChar char="•"/>
                      </a:pPr>
                      <a:r>
                        <a:rPr lang="en-GB" sz="1200" b="0" dirty="0"/>
                        <a:t>Food tests</a:t>
                      </a:r>
                    </a:p>
                    <a:p>
                      <a:pPr marL="171450" indent="-171450">
                        <a:buFont typeface="Arial" panose="020B0604020202020204" pitchFamily="34" charset="0"/>
                        <a:buChar char="•"/>
                      </a:pPr>
                      <a:r>
                        <a:rPr lang="en-GB" sz="1200" b="0" dirty="0"/>
                        <a:t>Digestive System</a:t>
                      </a:r>
                    </a:p>
                  </a:txBody>
                  <a:tcPr marT="45721" marB="45721"/>
                </a:tc>
                <a:tc>
                  <a:txBody>
                    <a:bodyPr/>
                    <a:lstStyle/>
                    <a:p>
                      <a:r>
                        <a:rPr lang="en-GB" sz="1200" b="1" dirty="0"/>
                        <a:t>Human Physiology</a:t>
                      </a:r>
                    </a:p>
                    <a:p>
                      <a:pPr marL="171450" indent="-171450">
                        <a:buFont typeface="Arial" panose="020B0604020202020204" pitchFamily="34" charset="0"/>
                        <a:buChar char="•"/>
                      </a:pPr>
                      <a:r>
                        <a:rPr lang="en-GB" sz="1200" b="0" dirty="0"/>
                        <a:t>Enzymes</a:t>
                      </a:r>
                    </a:p>
                    <a:p>
                      <a:pPr marL="171450" indent="-171450">
                        <a:buFont typeface="Arial" panose="020B0604020202020204" pitchFamily="34" charset="0"/>
                        <a:buChar char="•"/>
                      </a:pPr>
                      <a:r>
                        <a:rPr lang="en-GB" sz="1200" b="0" dirty="0"/>
                        <a:t>Factors Affecting Enzymes</a:t>
                      </a:r>
                    </a:p>
                    <a:p>
                      <a:r>
                        <a:rPr lang="en-GB" sz="1200" b="1" dirty="0"/>
                        <a:t>Health and Disease</a:t>
                      </a:r>
                    </a:p>
                    <a:p>
                      <a:pPr marL="171450" indent="-171450">
                        <a:buFont typeface="Arial" panose="020B0604020202020204" pitchFamily="34" charset="0"/>
                        <a:buChar char="•"/>
                      </a:pPr>
                      <a:r>
                        <a:rPr lang="en-GB" sz="1200" b="0" dirty="0"/>
                        <a:t>Pathogens and Disease.</a:t>
                      </a:r>
                    </a:p>
                  </a:txBody>
                  <a:tcPr marT="45721" marB="45721"/>
                </a:tc>
                <a:tc>
                  <a:txBody>
                    <a:bodyPr/>
                    <a:lstStyle/>
                    <a:p>
                      <a:r>
                        <a:rPr lang="en-GB" sz="1200" b="1" dirty="0"/>
                        <a:t>Health and Disease</a:t>
                      </a:r>
                    </a:p>
                    <a:p>
                      <a:pPr marL="171450" indent="-171450">
                        <a:buFont typeface="Arial" panose="020B0604020202020204" pitchFamily="34" charset="0"/>
                        <a:buChar char="•"/>
                      </a:pPr>
                      <a:r>
                        <a:rPr lang="en-GB" sz="1200" b="0" dirty="0"/>
                        <a:t>The Immune Response</a:t>
                      </a:r>
                    </a:p>
                    <a:p>
                      <a:pPr marL="171450" indent="-171450">
                        <a:buFont typeface="Arial" panose="020B0604020202020204" pitchFamily="34" charset="0"/>
                        <a:buChar char="•"/>
                      </a:pPr>
                      <a:r>
                        <a:rPr lang="en-GB" sz="1200" b="0" dirty="0"/>
                        <a:t>Vaccination.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Drug Testing</a:t>
                      </a:r>
                    </a:p>
                    <a:p>
                      <a:r>
                        <a:rPr lang="en-GB" sz="1200" b="1" dirty="0"/>
                        <a:t>Botany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Transpiration and Translocation</a:t>
                      </a:r>
                    </a:p>
                    <a:p>
                      <a:pPr marL="171450" indent="-171450">
                        <a:buFont typeface="Arial" panose="020B0604020202020204" pitchFamily="34" charset="0"/>
                        <a:buChar char="•"/>
                      </a:pPr>
                      <a:r>
                        <a:rPr lang="en-GB" sz="1200" b="0" dirty="0"/>
                        <a:t>Plant Disease and Deficiency.</a:t>
                      </a:r>
                    </a:p>
                  </a:txBody>
                  <a:tcPr marT="45721" marB="45721"/>
                </a:tc>
                <a:tc>
                  <a:txBody>
                    <a:bodyPr/>
                    <a:lstStyle/>
                    <a:p>
                      <a:r>
                        <a:rPr lang="en-GB" sz="1200" b="1" dirty="0"/>
                        <a:t>Cell Biology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The Cell Cycle and Mitosis.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Stem Cells</a:t>
                      </a:r>
                    </a:p>
                    <a:p>
                      <a:r>
                        <a:rPr lang="en-GB" sz="1200" b="1" dirty="0"/>
                        <a:t>Health and Disease</a:t>
                      </a:r>
                    </a:p>
                    <a:p>
                      <a:pPr marL="171450" indent="-171450">
                        <a:buFont typeface="Arial" panose="020B0604020202020204" pitchFamily="34" charset="0"/>
                        <a:buChar char="•"/>
                      </a:pPr>
                      <a:r>
                        <a:rPr lang="en-GB" sz="1200" b="0" dirty="0"/>
                        <a:t>Cancer</a:t>
                      </a:r>
                    </a:p>
                    <a:p>
                      <a:pPr marL="171450" indent="-171450">
                        <a:buFont typeface="Arial" panose="020B0604020202020204" pitchFamily="34" charset="0"/>
                        <a:buChar char="•"/>
                      </a:pPr>
                      <a:r>
                        <a:rPr lang="en-GB" sz="1200" b="0" dirty="0"/>
                        <a:t>Alcohol and Smoking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Genetics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Mitosis vs. Meiosis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Asexual vs. Sexual Reproduction.</a:t>
                      </a:r>
                    </a:p>
                  </a:txBody>
                  <a:tcPr marT="45721" marB="45721"/>
                </a:tc>
                <a:tc>
                  <a:txBody>
                    <a:bodyPr/>
                    <a:lstStyle/>
                    <a:p>
                      <a:r>
                        <a:rPr lang="en-GB" sz="1200" b="1" dirty="0"/>
                        <a:t>Ecology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Quadrats and Sampling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Paper 1 Mock Exam</a:t>
                      </a: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Provides an estimated grade for students as they progress into year 11.</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Ecology</a:t>
                      </a:r>
                      <a:endParaRPr lang="en-GB" sz="12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Pollution of Land, Water and Air.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Carbon Cycle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Deforestation.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Global Warming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Biodiversity</a:t>
                      </a:r>
                    </a:p>
                  </a:txBody>
                  <a:tcPr marT="45721" marB="45721"/>
                </a:tc>
                <a:extLst>
                  <a:ext uri="{0D108BD9-81ED-4DB2-BD59-A6C34878D82A}">
                    <a16:rowId xmlns:a16="http://schemas.microsoft.com/office/drawing/2014/main" val="627657364"/>
                  </a:ext>
                </a:extLst>
              </a:tr>
              <a:tr h="2999054">
                <a:tc vMerge="1">
                  <a:txBody>
                    <a:bodyPr/>
                    <a:lstStyle/>
                    <a:p>
                      <a:endParaRPr lang="en-GB" dirty="0"/>
                    </a:p>
                  </a:txBody>
                  <a:tcPr/>
                </a:tc>
                <a:tc>
                  <a:txBody>
                    <a:bodyPr/>
                    <a:lstStyle/>
                    <a:p>
                      <a:r>
                        <a:rPr lang="en-GB" sz="1200" b="1" dirty="0"/>
                        <a:t>Triple</a:t>
                      </a:r>
                    </a:p>
                  </a:txBody>
                  <a:tcPr marT="45721" marB="45721" vert="vert270" anchor="ctr"/>
                </a:tc>
                <a:tc>
                  <a:txBody>
                    <a:bodyPr/>
                    <a:lstStyle/>
                    <a:p>
                      <a:r>
                        <a:rPr lang="en-GB" sz="1200" b="1" dirty="0"/>
                        <a:t>Cell Biology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Diffusion, Osmosis and Active Transport</a:t>
                      </a:r>
                    </a:p>
                    <a:p>
                      <a:r>
                        <a:rPr lang="en-GB" sz="1200" b="1" dirty="0"/>
                        <a:t>Botany</a:t>
                      </a:r>
                    </a:p>
                    <a:p>
                      <a:pPr marL="171450" indent="-171450">
                        <a:buFont typeface="Arial" panose="020B0604020202020204" pitchFamily="34" charset="0"/>
                        <a:buChar char="•"/>
                      </a:pPr>
                      <a:r>
                        <a:rPr lang="en-GB" sz="1200" b="0" dirty="0"/>
                        <a:t>Transpiration and Translocation</a:t>
                      </a:r>
                    </a:p>
                    <a:p>
                      <a:r>
                        <a:rPr lang="en-GB" sz="1200" b="1" dirty="0"/>
                        <a:t>Human Physiology</a:t>
                      </a:r>
                    </a:p>
                    <a:p>
                      <a:pPr marL="171450" indent="-171450">
                        <a:buFont typeface="Arial" panose="020B0604020202020204" pitchFamily="34" charset="0"/>
                        <a:buChar char="•"/>
                      </a:pPr>
                      <a:r>
                        <a:rPr lang="en-GB" sz="1200" b="0" dirty="0"/>
                        <a:t>Food tests</a:t>
                      </a:r>
                    </a:p>
                    <a:p>
                      <a:pPr marL="171450" indent="-171450">
                        <a:buFont typeface="Arial" panose="020B0604020202020204" pitchFamily="34" charset="0"/>
                        <a:buChar char="•"/>
                      </a:pPr>
                      <a:r>
                        <a:rPr lang="en-GB" sz="1200" b="0" dirty="0"/>
                        <a:t>Digestive System</a:t>
                      </a:r>
                    </a:p>
                  </a:txBody>
                  <a:tcPr marT="45721" marB="45721"/>
                </a:tc>
                <a:tc>
                  <a:txBody>
                    <a:bodyPr/>
                    <a:lstStyle/>
                    <a:p>
                      <a:r>
                        <a:rPr lang="en-GB" sz="1200" b="1" dirty="0"/>
                        <a:t>Ecology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Carbon Cycle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Decomposition</a:t>
                      </a:r>
                    </a:p>
                    <a:p>
                      <a:r>
                        <a:rPr lang="en-GB" sz="1200" b="1" dirty="0"/>
                        <a:t>Human Physiology</a:t>
                      </a:r>
                    </a:p>
                    <a:p>
                      <a:pPr marL="171450" indent="-171450">
                        <a:buFont typeface="Arial" panose="020B0604020202020204" pitchFamily="34" charset="0"/>
                        <a:buChar char="•"/>
                      </a:pPr>
                      <a:r>
                        <a:rPr lang="en-GB" sz="1200" b="0" dirty="0"/>
                        <a:t>Enzymes</a:t>
                      </a:r>
                    </a:p>
                    <a:p>
                      <a:pPr marL="171450" indent="-171450">
                        <a:buFont typeface="Arial" panose="020B0604020202020204" pitchFamily="34" charset="0"/>
                        <a:buChar char="•"/>
                      </a:pPr>
                      <a:r>
                        <a:rPr lang="en-GB" sz="1200" b="0" dirty="0"/>
                        <a:t>Factors Affecting Enzymes</a:t>
                      </a:r>
                    </a:p>
                    <a:p>
                      <a:pPr marL="171450" indent="-171450">
                        <a:buFont typeface="Arial" panose="020B0604020202020204" pitchFamily="34" charset="0"/>
                        <a:buChar char="•"/>
                      </a:pPr>
                      <a:r>
                        <a:rPr lang="en-GB" sz="1200" b="0" dirty="0"/>
                        <a:t>Effect of exercise</a:t>
                      </a:r>
                    </a:p>
                    <a:p>
                      <a:pPr marL="171450" indent="-171450">
                        <a:buFont typeface="Arial" panose="020B0604020202020204" pitchFamily="34" charset="0"/>
                        <a:buChar char="•"/>
                      </a:pPr>
                      <a:r>
                        <a:rPr lang="en-GB" sz="1200" b="0" dirty="0"/>
                        <a:t>Metabolism</a:t>
                      </a:r>
                    </a:p>
                  </a:txBody>
                  <a:tcPr marT="45721" marB="45721"/>
                </a:tc>
                <a:tc>
                  <a:txBody>
                    <a:bodyPr/>
                    <a:lstStyle/>
                    <a:p>
                      <a:r>
                        <a:rPr lang="en-GB" sz="1200" b="1" dirty="0"/>
                        <a:t>Health and Disease</a:t>
                      </a:r>
                    </a:p>
                    <a:p>
                      <a:pPr marL="171450" indent="-171450">
                        <a:buFont typeface="Arial" panose="020B0604020202020204" pitchFamily="34" charset="0"/>
                        <a:buChar char="•"/>
                      </a:pPr>
                      <a:r>
                        <a:rPr lang="en-GB" sz="1200" b="0" dirty="0"/>
                        <a:t>Pathogens and Disease.</a:t>
                      </a:r>
                    </a:p>
                    <a:p>
                      <a:pPr marL="171450" indent="-171450">
                        <a:buFont typeface="Arial" panose="020B0604020202020204" pitchFamily="34" charset="0"/>
                        <a:buChar char="•"/>
                      </a:pPr>
                      <a:r>
                        <a:rPr lang="en-GB" sz="1200" b="0" dirty="0"/>
                        <a:t>The Immune Response</a:t>
                      </a:r>
                    </a:p>
                    <a:p>
                      <a:pPr marL="171450" indent="-171450">
                        <a:buFont typeface="Arial" panose="020B0604020202020204" pitchFamily="34" charset="0"/>
                        <a:buChar char="•"/>
                      </a:pPr>
                      <a:r>
                        <a:rPr lang="en-GB" sz="1200" b="0" dirty="0"/>
                        <a:t>Vaccination.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Antibiotics and Bacterial Growth</a:t>
                      </a:r>
                    </a:p>
                    <a:p>
                      <a:r>
                        <a:rPr lang="en-GB" sz="1200" b="1" dirty="0"/>
                        <a:t>Botany</a:t>
                      </a:r>
                    </a:p>
                    <a:p>
                      <a:pPr marL="171450" indent="-171450">
                        <a:buFont typeface="Arial" panose="020B0604020202020204" pitchFamily="34" charset="0"/>
                        <a:buChar char="•"/>
                      </a:pPr>
                      <a:r>
                        <a:rPr lang="en-GB" sz="1200" b="0" dirty="0"/>
                        <a:t>Plant Disease and Deficiency.</a:t>
                      </a:r>
                    </a:p>
                  </a:txBody>
                  <a:tcPr marT="45721" marB="45721"/>
                </a:tc>
                <a:tc>
                  <a:txBody>
                    <a:bodyPr/>
                    <a:lstStyle/>
                    <a:p>
                      <a:r>
                        <a:rPr lang="en-GB" sz="1200" b="1" dirty="0"/>
                        <a:t>Health and Disease</a:t>
                      </a:r>
                    </a:p>
                    <a:p>
                      <a:pPr marL="171450" indent="-171450">
                        <a:buFont typeface="Arial" panose="020B0604020202020204" pitchFamily="34" charset="0"/>
                        <a:buChar char="•"/>
                      </a:pPr>
                      <a:r>
                        <a:rPr lang="en-GB" sz="1200" b="0" dirty="0"/>
                        <a:t>Developing New Drugs.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Drug Testing</a:t>
                      </a:r>
                    </a:p>
                    <a:p>
                      <a:pPr marL="171450" indent="-171450">
                        <a:buFont typeface="Arial" panose="020B0604020202020204" pitchFamily="34" charset="0"/>
                        <a:buChar char="•"/>
                      </a:pPr>
                      <a:r>
                        <a:rPr lang="en-GB" sz="1200" b="0" dirty="0"/>
                        <a:t>Cancer</a:t>
                      </a:r>
                    </a:p>
                    <a:p>
                      <a:pPr marL="171450" indent="-171450">
                        <a:buFont typeface="Arial" panose="020B0604020202020204" pitchFamily="34" charset="0"/>
                        <a:buChar char="•"/>
                      </a:pPr>
                      <a:r>
                        <a:rPr lang="en-GB" sz="1200" b="0" dirty="0"/>
                        <a:t>Alcohol and Smoking</a:t>
                      </a:r>
                    </a:p>
                    <a:p>
                      <a:pPr marL="171450" indent="-171450">
                        <a:buFont typeface="Arial" panose="020B0604020202020204" pitchFamily="34" charset="0"/>
                        <a:buChar char="•"/>
                      </a:pPr>
                      <a:r>
                        <a:rPr lang="en-GB" sz="1200" b="0" dirty="0"/>
                        <a:t>Monoclonal antibodies</a:t>
                      </a:r>
                    </a:p>
                    <a:p>
                      <a:r>
                        <a:rPr lang="en-GB" sz="1200" b="1" dirty="0"/>
                        <a:t>Cell Biology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The Cell Cycle and Mitosis.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Stem Cells</a:t>
                      </a:r>
                    </a:p>
                  </a:txBody>
                  <a:tcPr marT="45721" marB="45721"/>
                </a:tc>
                <a:tc>
                  <a:txBody>
                    <a:bodyPr/>
                    <a:lstStyle/>
                    <a:p>
                      <a:r>
                        <a:rPr lang="en-GB" sz="1200" b="1" dirty="0"/>
                        <a:t>Ecology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Quadrats and Sampling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Pollution of Land, Water and Air.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Deforestation.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Paper 1 Mock Exam</a:t>
                      </a: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Provides an estimated grade for students as they progress into year 11.</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Genetics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Mitosis vs. Meiosis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Asexual vs. Sexual Reproduction.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DNA Structure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Protein Synthesis.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Ecology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Global Warming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Biodiversity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Biomass and Trophic Levels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Sustainable Food Production.</a:t>
                      </a:r>
                    </a:p>
                  </a:txBody>
                  <a:tcPr marT="45721" marB="45721"/>
                </a:tc>
                <a:extLst>
                  <a:ext uri="{0D108BD9-81ED-4DB2-BD59-A6C34878D82A}">
                    <a16:rowId xmlns:a16="http://schemas.microsoft.com/office/drawing/2014/main" val="552443569"/>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Tree>
    <p:extLst>
      <p:ext uri="{BB962C8B-B14F-4D97-AF65-F5344CB8AC3E}">
        <p14:creationId xmlns:p14="http://schemas.microsoft.com/office/powerpoint/2010/main" val="3596892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351950679"/>
              </p:ext>
            </p:extLst>
          </p:nvPr>
        </p:nvGraphicFramePr>
        <p:xfrm>
          <a:off x="0" y="666536"/>
          <a:ext cx="12191992" cy="6191464"/>
        </p:xfrm>
        <a:graphic>
          <a:graphicData uri="http://schemas.openxmlformats.org/drawingml/2006/table">
            <a:tbl>
              <a:tblPr firstRow="1" bandRow="1">
                <a:tableStyleId>{5940675A-B579-460E-94D1-54222C63F5DA}</a:tableStyleId>
              </a:tblPr>
              <a:tblGrid>
                <a:gridCol w="508571">
                  <a:extLst>
                    <a:ext uri="{9D8B030D-6E8A-4147-A177-3AD203B41FA5}">
                      <a16:colId xmlns:a16="http://schemas.microsoft.com/office/drawing/2014/main" val="1323354650"/>
                    </a:ext>
                  </a:extLst>
                </a:gridCol>
                <a:gridCol w="508571">
                  <a:extLst>
                    <a:ext uri="{9D8B030D-6E8A-4147-A177-3AD203B41FA5}">
                      <a16:colId xmlns:a16="http://schemas.microsoft.com/office/drawing/2014/main" val="229629103"/>
                    </a:ext>
                  </a:extLst>
                </a:gridCol>
                <a:gridCol w="1862475">
                  <a:extLst>
                    <a:ext uri="{9D8B030D-6E8A-4147-A177-3AD203B41FA5}">
                      <a16:colId xmlns:a16="http://schemas.microsoft.com/office/drawing/2014/main" val="2268397797"/>
                    </a:ext>
                  </a:extLst>
                </a:gridCol>
                <a:gridCol w="1862475">
                  <a:extLst>
                    <a:ext uri="{9D8B030D-6E8A-4147-A177-3AD203B41FA5}">
                      <a16:colId xmlns:a16="http://schemas.microsoft.com/office/drawing/2014/main" val="1411940593"/>
                    </a:ext>
                  </a:extLst>
                </a:gridCol>
                <a:gridCol w="1862475">
                  <a:extLst>
                    <a:ext uri="{9D8B030D-6E8A-4147-A177-3AD203B41FA5}">
                      <a16:colId xmlns:a16="http://schemas.microsoft.com/office/drawing/2014/main" val="415188477"/>
                    </a:ext>
                  </a:extLst>
                </a:gridCol>
                <a:gridCol w="1862475">
                  <a:extLst>
                    <a:ext uri="{9D8B030D-6E8A-4147-A177-3AD203B41FA5}">
                      <a16:colId xmlns:a16="http://schemas.microsoft.com/office/drawing/2014/main" val="2116589672"/>
                    </a:ext>
                  </a:extLst>
                </a:gridCol>
                <a:gridCol w="1862475">
                  <a:extLst>
                    <a:ext uri="{9D8B030D-6E8A-4147-A177-3AD203B41FA5}">
                      <a16:colId xmlns:a16="http://schemas.microsoft.com/office/drawing/2014/main" val="1988259304"/>
                    </a:ext>
                  </a:extLst>
                </a:gridCol>
                <a:gridCol w="1862475">
                  <a:extLst>
                    <a:ext uri="{9D8B030D-6E8A-4147-A177-3AD203B41FA5}">
                      <a16:colId xmlns:a16="http://schemas.microsoft.com/office/drawing/2014/main" val="2065259818"/>
                    </a:ext>
                  </a:extLst>
                </a:gridCol>
              </a:tblGrid>
              <a:tr h="637660">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2554750">
                <a:tc rowSpan="2">
                  <a:txBody>
                    <a:bodyPr/>
                    <a:lstStyle/>
                    <a:p>
                      <a:pPr algn="ctr"/>
                      <a:r>
                        <a:rPr lang="en-GB" sz="2800" dirty="0"/>
                        <a:t>Chemistry</a:t>
                      </a:r>
                    </a:p>
                  </a:txBody>
                  <a:tcPr marT="45721" marB="45721" vert="vert270" anchor="ctr"/>
                </a:tc>
                <a:tc>
                  <a:txBody>
                    <a:bodyPr/>
                    <a:lstStyle/>
                    <a:p>
                      <a:r>
                        <a:rPr lang="en-GB" sz="1200" b="1" dirty="0"/>
                        <a:t>Combined</a:t>
                      </a:r>
                    </a:p>
                  </a:txBody>
                  <a:tcPr marT="45721" marB="45721" vert="vert270" anchor="ctr"/>
                </a:tc>
                <a:tc>
                  <a:txBody>
                    <a:bodyPr/>
                    <a:lstStyle/>
                    <a:p>
                      <a:r>
                        <a:rPr lang="en-GB" sz="1200" b="1" dirty="0"/>
                        <a:t>Structure and Bonding</a:t>
                      </a:r>
                    </a:p>
                    <a:p>
                      <a:pPr marL="171450" indent="-171450">
                        <a:buFont typeface="Arial" panose="020B0604020202020204" pitchFamily="34" charset="0"/>
                        <a:buChar char="•"/>
                      </a:pPr>
                      <a:r>
                        <a:rPr lang="en-GB" sz="1200" b="0" dirty="0"/>
                        <a:t>Ions</a:t>
                      </a:r>
                    </a:p>
                    <a:p>
                      <a:pPr marL="171450" indent="-171450">
                        <a:buFont typeface="Arial" panose="020B0604020202020204" pitchFamily="34" charset="0"/>
                        <a:buChar char="•"/>
                      </a:pPr>
                      <a:r>
                        <a:rPr lang="en-GB" sz="1200" b="0" dirty="0"/>
                        <a:t>Ionic Bonding</a:t>
                      </a:r>
                    </a:p>
                    <a:p>
                      <a:pPr marL="171450" indent="-171450">
                        <a:buFont typeface="Arial" panose="020B0604020202020204" pitchFamily="34" charset="0"/>
                        <a:buChar char="•"/>
                      </a:pPr>
                      <a:r>
                        <a:rPr lang="en-GB" sz="1200" b="0" dirty="0"/>
                        <a:t>Covalent Bonding</a:t>
                      </a:r>
                    </a:p>
                    <a:p>
                      <a:pPr marL="171450" indent="-171450">
                        <a:buFont typeface="Arial" panose="020B0604020202020204" pitchFamily="34" charset="0"/>
                        <a:buChar char="•"/>
                      </a:pPr>
                      <a:r>
                        <a:rPr lang="en-GB" sz="1200" b="0" dirty="0"/>
                        <a:t>Metallic Bonding</a:t>
                      </a:r>
                    </a:p>
                    <a:p>
                      <a:pPr marL="171450" indent="-171450">
                        <a:buFont typeface="Arial" panose="020B0604020202020204" pitchFamily="34" charset="0"/>
                        <a:buChar char="•"/>
                      </a:pPr>
                      <a:r>
                        <a:rPr lang="en-GB" sz="1200" b="0" dirty="0"/>
                        <a:t>Alloys</a:t>
                      </a:r>
                    </a:p>
                  </a:txBody>
                  <a:tcPr marT="45721" marB="45721"/>
                </a:tc>
                <a:tc>
                  <a:txBody>
                    <a:bodyPr/>
                    <a:lstStyle/>
                    <a:p>
                      <a:r>
                        <a:rPr lang="en-GB" sz="1200" b="1" dirty="0"/>
                        <a:t>Chemical Change</a:t>
                      </a:r>
                    </a:p>
                    <a:p>
                      <a:pPr marL="171450" indent="-171450">
                        <a:buFont typeface="Arial" panose="020B0604020202020204" pitchFamily="34" charset="0"/>
                        <a:buChar char="•"/>
                      </a:pPr>
                      <a:r>
                        <a:rPr lang="en-GB" sz="1200" b="0" dirty="0"/>
                        <a:t>Reactivity of Metals</a:t>
                      </a:r>
                    </a:p>
                    <a:p>
                      <a:r>
                        <a:rPr lang="en-GB" sz="1200" b="1" dirty="0"/>
                        <a:t>Earth’s Resources</a:t>
                      </a:r>
                    </a:p>
                    <a:p>
                      <a:pPr marL="171450" indent="-171450">
                        <a:buFont typeface="Arial" panose="020B0604020202020204" pitchFamily="34" charset="0"/>
                        <a:buChar char="•"/>
                      </a:pPr>
                      <a:r>
                        <a:rPr lang="en-GB" sz="1200" b="0" dirty="0"/>
                        <a:t>Extracting Metals</a:t>
                      </a:r>
                    </a:p>
                    <a:p>
                      <a:pPr marL="171450" indent="-171450">
                        <a:buFont typeface="Arial" panose="020B0604020202020204" pitchFamily="34" charset="0"/>
                        <a:buChar char="•"/>
                      </a:pPr>
                      <a:r>
                        <a:rPr lang="en-GB" sz="1200" b="0" dirty="0"/>
                        <a:t>Phytomining </a:t>
                      </a:r>
                    </a:p>
                    <a:p>
                      <a:pPr marL="171450" indent="-171450">
                        <a:buFont typeface="Arial" panose="020B0604020202020204" pitchFamily="34" charset="0"/>
                        <a:buChar char="•"/>
                      </a:pPr>
                      <a:r>
                        <a:rPr lang="en-GB" sz="1200" b="0" dirty="0"/>
                        <a:t>Finite Resources</a:t>
                      </a:r>
                    </a:p>
                    <a:p>
                      <a:pPr marL="171450" indent="-171450">
                        <a:buFont typeface="Arial" panose="020B0604020202020204" pitchFamily="34" charset="0"/>
                        <a:buChar char="•"/>
                      </a:pPr>
                      <a:r>
                        <a:rPr lang="en-GB" sz="1200" b="0" dirty="0"/>
                        <a:t>LCAs</a:t>
                      </a:r>
                    </a:p>
                    <a:p>
                      <a:pPr marL="171450" indent="-171450">
                        <a:buFont typeface="Arial" panose="020B0604020202020204" pitchFamily="34" charset="0"/>
                        <a:buChar char="•"/>
                      </a:pPr>
                      <a:r>
                        <a:rPr lang="en-GB" sz="1200" b="0" dirty="0"/>
                        <a:t>Reuse, Reduce, Recycle</a:t>
                      </a:r>
                    </a:p>
                  </a:txBody>
                  <a:tcPr marT="45721" marB="45721"/>
                </a:tc>
                <a:tc>
                  <a:txBody>
                    <a:bodyPr/>
                    <a:lstStyle/>
                    <a:p>
                      <a:r>
                        <a:rPr lang="en-GB" sz="1200" b="1" dirty="0"/>
                        <a:t>Elements and Compounds</a:t>
                      </a:r>
                    </a:p>
                    <a:p>
                      <a:pPr marL="171450" indent="-171450">
                        <a:buFont typeface="Arial" panose="020B0604020202020204" pitchFamily="34" charset="0"/>
                        <a:buChar char="•"/>
                      </a:pPr>
                      <a:r>
                        <a:rPr lang="en-GB" sz="1200" b="0" dirty="0"/>
                        <a:t>Group 1</a:t>
                      </a:r>
                    </a:p>
                    <a:p>
                      <a:pPr marL="171450" indent="-171450">
                        <a:buFont typeface="Arial" panose="020B0604020202020204" pitchFamily="34" charset="0"/>
                        <a:buChar char="•"/>
                      </a:pPr>
                      <a:r>
                        <a:rPr lang="en-GB" sz="1200" b="0" dirty="0"/>
                        <a:t>Group 7</a:t>
                      </a:r>
                    </a:p>
                    <a:p>
                      <a:pPr marL="171450" indent="-171450">
                        <a:buFont typeface="Arial" panose="020B0604020202020204" pitchFamily="34" charset="0"/>
                        <a:buChar char="•"/>
                      </a:pPr>
                      <a:r>
                        <a:rPr lang="en-GB" sz="1200" b="0" dirty="0"/>
                        <a:t>Group 0</a:t>
                      </a:r>
                    </a:p>
                    <a:p>
                      <a:r>
                        <a:rPr lang="en-GB" sz="1200" b="1" dirty="0"/>
                        <a:t>Structure and Bonding</a:t>
                      </a:r>
                    </a:p>
                    <a:p>
                      <a:pPr marL="171450" indent="-171450">
                        <a:buFont typeface="Arial" panose="020B0604020202020204" pitchFamily="34" charset="0"/>
                        <a:buChar char="•"/>
                      </a:pPr>
                      <a:r>
                        <a:rPr lang="en-GB" sz="1200" b="0" dirty="0"/>
                        <a:t>Giant Ionic Lattices</a:t>
                      </a:r>
                    </a:p>
                    <a:p>
                      <a:pPr marL="171450" indent="-171450">
                        <a:buFont typeface="Arial" panose="020B0604020202020204" pitchFamily="34" charset="0"/>
                        <a:buChar char="•"/>
                      </a:pPr>
                      <a:r>
                        <a:rPr lang="en-GB" sz="1200" b="0" dirty="0"/>
                        <a:t>Simple Covalent</a:t>
                      </a:r>
                    </a:p>
                    <a:p>
                      <a:pPr marL="171450" indent="-171450">
                        <a:buFont typeface="Arial" panose="020B0604020202020204" pitchFamily="34" charset="0"/>
                        <a:buChar char="•"/>
                      </a:pPr>
                      <a:r>
                        <a:rPr lang="en-GB" sz="1200" b="0" dirty="0"/>
                        <a:t>Allotropes of Carbon</a:t>
                      </a:r>
                    </a:p>
                  </a:txBody>
                  <a:tcPr marT="45721" marB="45721"/>
                </a:tc>
                <a:tc>
                  <a:txBody>
                    <a:bodyPr/>
                    <a:lstStyle/>
                    <a:p>
                      <a:r>
                        <a:rPr lang="en-GB" sz="1200" b="1" dirty="0"/>
                        <a:t>Chemical Change</a:t>
                      </a:r>
                    </a:p>
                    <a:p>
                      <a:pPr marL="171450" indent="-171450">
                        <a:buFont typeface="Arial" panose="020B0604020202020204" pitchFamily="34" charset="0"/>
                        <a:buChar char="•"/>
                      </a:pPr>
                      <a:r>
                        <a:rPr lang="en-GB" sz="1200" b="0" dirty="0"/>
                        <a:t>Electrolysis</a:t>
                      </a:r>
                    </a:p>
                    <a:p>
                      <a:pPr marL="171450" indent="-171450">
                        <a:buFont typeface="Arial" panose="020B0604020202020204" pitchFamily="34" charset="0"/>
                        <a:buChar char="•"/>
                      </a:pPr>
                      <a:r>
                        <a:rPr lang="en-GB" sz="1200" b="0" dirty="0"/>
                        <a:t>Molten Salt Electrolysis</a:t>
                      </a:r>
                    </a:p>
                    <a:p>
                      <a:pPr marL="171450" indent="-171450">
                        <a:buFont typeface="Arial" panose="020B0604020202020204" pitchFamily="34" charset="0"/>
                        <a:buChar char="•"/>
                      </a:pPr>
                      <a:r>
                        <a:rPr lang="en-GB" sz="1200" b="0" dirty="0"/>
                        <a:t>Aqueous Solution Electrolysis</a:t>
                      </a:r>
                    </a:p>
                  </a:txBody>
                  <a:tcPr marT="45721" marB="45721"/>
                </a:tc>
                <a:tc>
                  <a:txBody>
                    <a:bodyPr/>
                    <a:lstStyle/>
                    <a:p>
                      <a:r>
                        <a:rPr lang="en-GB" sz="1200" b="1" dirty="0"/>
                        <a:t>Energy</a:t>
                      </a:r>
                    </a:p>
                    <a:p>
                      <a:pPr marL="171450" indent="-171450">
                        <a:buFont typeface="Arial" panose="020B0604020202020204" pitchFamily="34" charset="0"/>
                        <a:buChar char="•"/>
                      </a:pPr>
                      <a:r>
                        <a:rPr lang="en-GB" sz="1200" b="0" dirty="0"/>
                        <a:t>Exothermic and Endothermic </a:t>
                      </a:r>
                    </a:p>
                    <a:p>
                      <a:pPr marL="171450" indent="-171450">
                        <a:buFont typeface="Arial" panose="020B0604020202020204" pitchFamily="34" charset="0"/>
                        <a:buChar char="•"/>
                      </a:pPr>
                      <a:r>
                        <a:rPr lang="en-GB" sz="1200" b="0" dirty="0"/>
                        <a:t>Reaction Profiles</a:t>
                      </a:r>
                    </a:p>
                    <a:p>
                      <a:pPr marL="171450" indent="-171450">
                        <a:buFont typeface="Arial" panose="020B0604020202020204" pitchFamily="34" charset="0"/>
                        <a:buChar char="•"/>
                      </a:pPr>
                      <a:r>
                        <a:rPr lang="en-GB" sz="1200" b="0" dirty="0"/>
                        <a:t>Investigating Temperature Changes</a:t>
                      </a:r>
                    </a:p>
                    <a:p>
                      <a:endParaRPr lang="en-GB" sz="1200" b="0" dirty="0"/>
                    </a:p>
                    <a:p>
                      <a:pPr algn="l"/>
                      <a:r>
                        <a:rPr lang="en-GB" sz="1200" b="1" dirty="0"/>
                        <a:t>Full Paper Mock Exam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Provides an estimated grade for students as they progress into year 11.</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Quantitative Analysis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Bond enthalpy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Chromatography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Earth’s Resources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Potable Water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Treating waste water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Testing the presence and purity of water</a:t>
                      </a:r>
                    </a:p>
                  </a:txBody>
                  <a:tcPr marT="45721" marB="45721"/>
                </a:tc>
                <a:extLst>
                  <a:ext uri="{0D108BD9-81ED-4DB2-BD59-A6C34878D82A}">
                    <a16:rowId xmlns:a16="http://schemas.microsoft.com/office/drawing/2014/main" val="2497711377"/>
                  </a:ext>
                </a:extLst>
              </a:tr>
              <a:tr h="2999054">
                <a:tc vMerge="1">
                  <a:txBody>
                    <a:bodyPr/>
                    <a:lstStyle/>
                    <a:p>
                      <a:endParaRPr lang="en-GB" dirty="0"/>
                    </a:p>
                  </a:txBody>
                  <a:tcPr/>
                </a:tc>
                <a:tc>
                  <a:txBody>
                    <a:bodyPr/>
                    <a:lstStyle/>
                    <a:p>
                      <a:r>
                        <a:rPr lang="en-GB" sz="1200" b="1" dirty="0"/>
                        <a:t>Triple</a:t>
                      </a:r>
                    </a:p>
                  </a:txBody>
                  <a:tcPr marT="45721" marB="45721" vert="vert270" anchor="ctr"/>
                </a:tc>
                <a:tc>
                  <a:txBody>
                    <a:bodyPr/>
                    <a:lstStyle/>
                    <a:p>
                      <a:r>
                        <a:rPr lang="en-GB" sz="1200" b="1" dirty="0"/>
                        <a:t>Structure and Bonding</a:t>
                      </a:r>
                    </a:p>
                    <a:p>
                      <a:pPr marL="171450" indent="-171450">
                        <a:buFont typeface="Arial" panose="020B0604020202020204" pitchFamily="34" charset="0"/>
                        <a:buChar char="•"/>
                      </a:pPr>
                      <a:r>
                        <a:rPr lang="en-GB" sz="1200" b="0" dirty="0"/>
                        <a:t>Ions</a:t>
                      </a:r>
                    </a:p>
                    <a:p>
                      <a:r>
                        <a:rPr lang="en-GB" sz="1200" b="1" dirty="0"/>
                        <a:t>Quantitative Analysis</a:t>
                      </a:r>
                    </a:p>
                    <a:p>
                      <a:pPr marL="171450" indent="-171450">
                        <a:buFont typeface="Arial" panose="020B0604020202020204" pitchFamily="34" charset="0"/>
                        <a:buChar char="•"/>
                      </a:pPr>
                      <a:r>
                        <a:rPr lang="en-GB" sz="1200" b="0" dirty="0"/>
                        <a:t>Testing for Anions</a:t>
                      </a:r>
                    </a:p>
                    <a:p>
                      <a:pPr marL="171450" indent="-171450">
                        <a:buFont typeface="Arial" panose="020B0604020202020204" pitchFamily="34" charset="0"/>
                        <a:buChar char="•"/>
                      </a:pPr>
                      <a:r>
                        <a:rPr lang="en-GB" sz="1200" b="0" dirty="0"/>
                        <a:t>Testing for Cations</a:t>
                      </a:r>
                    </a:p>
                    <a:p>
                      <a:pPr marL="171450" indent="-171450">
                        <a:buFont typeface="Arial" panose="020B0604020202020204" pitchFamily="34" charset="0"/>
                        <a:buChar char="•"/>
                      </a:pPr>
                      <a:r>
                        <a:rPr lang="en-GB" sz="1200" b="0" dirty="0"/>
                        <a:t>Instrumental Analysis</a:t>
                      </a:r>
                    </a:p>
                    <a:p>
                      <a:r>
                        <a:rPr lang="en-GB" sz="1200" b="1" dirty="0"/>
                        <a:t>Structure and Bonding</a:t>
                      </a:r>
                    </a:p>
                    <a:p>
                      <a:pPr marL="171450" indent="-171450">
                        <a:buFont typeface="Arial" panose="020B0604020202020204" pitchFamily="34" charset="0"/>
                        <a:buChar char="•"/>
                      </a:pPr>
                      <a:r>
                        <a:rPr lang="en-GB" sz="1200" b="0" dirty="0"/>
                        <a:t>Ionic Bonding</a:t>
                      </a:r>
                    </a:p>
                    <a:p>
                      <a:pPr marL="171450" indent="-171450">
                        <a:buFont typeface="Arial" panose="020B0604020202020204" pitchFamily="34" charset="0"/>
                        <a:buChar char="•"/>
                      </a:pPr>
                      <a:r>
                        <a:rPr lang="en-GB" sz="1200" b="0" dirty="0"/>
                        <a:t>Covalent Bonding</a:t>
                      </a:r>
                    </a:p>
                    <a:p>
                      <a:pPr marL="171450" indent="-171450">
                        <a:buFont typeface="Arial" panose="020B0604020202020204" pitchFamily="34" charset="0"/>
                        <a:buChar char="•"/>
                      </a:pPr>
                      <a:r>
                        <a:rPr lang="en-GB" sz="1200" b="0" dirty="0"/>
                        <a:t>Metallic Bonding</a:t>
                      </a:r>
                    </a:p>
                  </a:txBody>
                  <a:tcPr marT="45721" marB="45721"/>
                </a:tc>
                <a:tc>
                  <a:txBody>
                    <a:bodyPr/>
                    <a:lstStyle/>
                    <a:p>
                      <a:r>
                        <a:rPr lang="en-GB" sz="1200" b="1" dirty="0"/>
                        <a:t>Elements and Compounds</a:t>
                      </a:r>
                    </a:p>
                    <a:p>
                      <a:pPr marL="171450" indent="-171450">
                        <a:buFont typeface="Arial" panose="020B0604020202020204" pitchFamily="34" charset="0"/>
                        <a:buChar char="•"/>
                      </a:pPr>
                      <a:r>
                        <a:rPr lang="en-GB" sz="1200" b="0" dirty="0"/>
                        <a:t>Transition Metals</a:t>
                      </a:r>
                    </a:p>
                    <a:p>
                      <a:r>
                        <a:rPr lang="en-GB" sz="1200" b="1" dirty="0"/>
                        <a:t>Chemical Changes</a:t>
                      </a:r>
                    </a:p>
                    <a:p>
                      <a:pPr marL="171450" indent="-171450">
                        <a:buFont typeface="Arial" panose="020B0604020202020204" pitchFamily="34" charset="0"/>
                        <a:buChar char="•"/>
                      </a:pPr>
                      <a:r>
                        <a:rPr lang="en-GB" sz="1200" b="0" dirty="0"/>
                        <a:t>Rusting</a:t>
                      </a:r>
                    </a:p>
                    <a:p>
                      <a:r>
                        <a:rPr lang="en-GB" sz="1200" b="1" dirty="0"/>
                        <a:t>Structure and Bonding</a:t>
                      </a:r>
                    </a:p>
                    <a:p>
                      <a:pPr marL="171450" indent="-171450">
                        <a:buFont typeface="Arial" panose="020B0604020202020204" pitchFamily="34" charset="0"/>
                        <a:buChar char="•"/>
                      </a:pPr>
                      <a:r>
                        <a:rPr lang="en-GB" sz="1200" b="0" dirty="0"/>
                        <a:t>Alloys</a:t>
                      </a:r>
                    </a:p>
                    <a:p>
                      <a:r>
                        <a:rPr lang="en-GB" sz="1200" b="1" dirty="0"/>
                        <a:t>Earth’s Resources</a:t>
                      </a:r>
                    </a:p>
                    <a:p>
                      <a:pPr marL="171450" indent="-171450">
                        <a:buFont typeface="Arial" panose="020B0604020202020204" pitchFamily="34" charset="0"/>
                        <a:buChar char="•"/>
                      </a:pPr>
                      <a:r>
                        <a:rPr lang="en-GB" sz="1200" b="0" dirty="0"/>
                        <a:t>Extracting Metals</a:t>
                      </a:r>
                    </a:p>
                    <a:p>
                      <a:pPr marL="171450" indent="-171450">
                        <a:buFont typeface="Arial" panose="020B0604020202020204" pitchFamily="34" charset="0"/>
                        <a:buChar char="•"/>
                      </a:pPr>
                      <a:r>
                        <a:rPr lang="en-GB" sz="1200" b="0" dirty="0"/>
                        <a:t>Phytomining and Bioleaching</a:t>
                      </a:r>
                    </a:p>
                    <a:p>
                      <a:r>
                        <a:rPr lang="en-GB" sz="1200" b="1" dirty="0"/>
                        <a:t>Chemical Change</a:t>
                      </a:r>
                    </a:p>
                    <a:p>
                      <a:pPr marL="171450" indent="-171450">
                        <a:buFont typeface="Arial" panose="020B0604020202020204" pitchFamily="34" charset="0"/>
                        <a:buChar char="•"/>
                      </a:pPr>
                      <a:r>
                        <a:rPr lang="en-GB" sz="1200" b="0" dirty="0"/>
                        <a:t>Ionic Equations</a:t>
                      </a:r>
                    </a:p>
                  </a:txBody>
                  <a:tcPr marT="45721" marB="45721"/>
                </a:tc>
                <a:tc>
                  <a:txBody>
                    <a:bodyPr/>
                    <a:lstStyle/>
                    <a:p>
                      <a:r>
                        <a:rPr lang="en-GB" sz="1200" b="1" dirty="0"/>
                        <a:t>Elements and Compounds</a:t>
                      </a:r>
                    </a:p>
                    <a:p>
                      <a:pPr marL="171450" indent="-171450">
                        <a:buFont typeface="Arial" panose="020B0604020202020204" pitchFamily="34" charset="0"/>
                        <a:buChar char="•"/>
                      </a:pPr>
                      <a:r>
                        <a:rPr lang="en-GB" sz="1200" b="0" dirty="0"/>
                        <a:t>Group 1</a:t>
                      </a:r>
                    </a:p>
                    <a:p>
                      <a:pPr marL="171450" indent="-171450">
                        <a:buFont typeface="Arial" panose="020B0604020202020204" pitchFamily="34" charset="0"/>
                        <a:buChar char="•"/>
                      </a:pPr>
                      <a:r>
                        <a:rPr lang="en-GB" sz="1200" b="0" dirty="0"/>
                        <a:t>Group 7</a:t>
                      </a:r>
                    </a:p>
                    <a:p>
                      <a:pPr marL="171450" indent="-171450">
                        <a:buFont typeface="Arial" panose="020B0604020202020204" pitchFamily="34" charset="0"/>
                        <a:buChar char="•"/>
                      </a:pPr>
                      <a:r>
                        <a:rPr lang="en-GB" sz="1200" b="0" dirty="0"/>
                        <a:t>Group 0</a:t>
                      </a:r>
                    </a:p>
                    <a:p>
                      <a:endParaRPr lang="en-GB" sz="1200" b="0" dirty="0"/>
                    </a:p>
                    <a:p>
                      <a:r>
                        <a:rPr lang="en-GB" sz="1200" b="1" dirty="0"/>
                        <a:t>Structure and Bonding</a:t>
                      </a:r>
                    </a:p>
                    <a:p>
                      <a:pPr marL="171450" indent="-171450">
                        <a:buFont typeface="Arial" panose="020B0604020202020204" pitchFamily="34" charset="0"/>
                        <a:buChar char="•"/>
                      </a:pPr>
                      <a:r>
                        <a:rPr lang="en-GB" sz="1200" b="0" dirty="0"/>
                        <a:t>Giant Ionic Lattices</a:t>
                      </a:r>
                    </a:p>
                    <a:p>
                      <a:pPr marL="171450" indent="-171450">
                        <a:buFont typeface="Arial" panose="020B0604020202020204" pitchFamily="34" charset="0"/>
                        <a:buChar char="•"/>
                      </a:pPr>
                      <a:r>
                        <a:rPr lang="en-GB" sz="1200" b="0" dirty="0"/>
                        <a:t>Simple Covalent Molecules</a:t>
                      </a:r>
                    </a:p>
                    <a:p>
                      <a:pPr marL="171450" indent="-171450">
                        <a:buFont typeface="Arial" panose="020B0604020202020204" pitchFamily="34" charset="0"/>
                        <a:buChar char="•"/>
                      </a:pPr>
                      <a:r>
                        <a:rPr lang="en-GB" sz="1200" b="0" dirty="0"/>
                        <a:t>Allotropes of Carbon</a:t>
                      </a:r>
                    </a:p>
                    <a:p>
                      <a:pPr marL="171450" indent="-171450">
                        <a:buFont typeface="Arial" panose="020B0604020202020204" pitchFamily="34" charset="0"/>
                        <a:buChar char="•"/>
                      </a:pPr>
                      <a:r>
                        <a:rPr lang="en-GB" sz="1200" b="0" dirty="0"/>
                        <a:t>Nanoscience</a:t>
                      </a:r>
                    </a:p>
                  </a:txBody>
                  <a:tcPr marT="45721" marB="45721"/>
                </a:tc>
                <a:tc>
                  <a:txBody>
                    <a:bodyPr/>
                    <a:lstStyle/>
                    <a:p>
                      <a:r>
                        <a:rPr lang="en-GB" sz="1200" b="1" dirty="0"/>
                        <a:t>Chemical Change</a:t>
                      </a:r>
                    </a:p>
                    <a:p>
                      <a:pPr marL="171450" indent="-171450">
                        <a:buFont typeface="Arial" panose="020B0604020202020204" pitchFamily="34" charset="0"/>
                        <a:buChar char="•"/>
                      </a:pPr>
                      <a:r>
                        <a:rPr lang="en-GB" sz="1200" b="0" dirty="0"/>
                        <a:t>Electrodes</a:t>
                      </a:r>
                    </a:p>
                    <a:p>
                      <a:pPr marL="171450" indent="-171450">
                        <a:buFont typeface="Arial" panose="020B0604020202020204" pitchFamily="34" charset="0"/>
                        <a:buChar char="•"/>
                      </a:pPr>
                      <a:r>
                        <a:rPr lang="en-GB" sz="1200" b="0" dirty="0"/>
                        <a:t>Molten Salt Electrolysis</a:t>
                      </a:r>
                    </a:p>
                    <a:p>
                      <a:pPr marL="171450" indent="-171450">
                        <a:buFont typeface="Arial" panose="020B0604020202020204" pitchFamily="34" charset="0"/>
                        <a:buChar char="•"/>
                      </a:pPr>
                      <a:r>
                        <a:rPr lang="en-GB" sz="1200" b="0" dirty="0"/>
                        <a:t>Solution Electrolysis</a:t>
                      </a:r>
                    </a:p>
                    <a:p>
                      <a:pPr marL="171450" indent="-171450">
                        <a:buFont typeface="Arial" panose="020B0604020202020204" pitchFamily="34" charset="0"/>
                        <a:buChar char="•"/>
                      </a:pPr>
                      <a:r>
                        <a:rPr lang="en-GB" sz="1200" b="0" dirty="0"/>
                        <a:t>Batteries</a:t>
                      </a:r>
                    </a:p>
                    <a:p>
                      <a:pPr marL="171450" indent="-171450">
                        <a:buFont typeface="Arial" panose="020B0604020202020204" pitchFamily="34" charset="0"/>
                        <a:buChar char="•"/>
                      </a:pPr>
                      <a:r>
                        <a:rPr lang="en-GB" sz="1200" b="0" dirty="0"/>
                        <a:t>Fuel cells</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Energy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Exothermic and Exothermic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Reaction Profiles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Investigating Temperature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Paper 1 Mock Exam</a:t>
                      </a: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Provides an estimated grade for students as they progress into year 11.</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Quantitative Analysis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Bond enthalpy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Chromatography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Earth’s Resources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Potable Water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Treating water from waste water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Testing the presence and purity of water</a:t>
                      </a:r>
                    </a:p>
                  </a:txBody>
                  <a:tcPr marT="45721" marB="45721"/>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Tree>
    <p:extLst>
      <p:ext uri="{BB962C8B-B14F-4D97-AF65-F5344CB8AC3E}">
        <p14:creationId xmlns:p14="http://schemas.microsoft.com/office/powerpoint/2010/main" val="164006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776753547"/>
              </p:ext>
            </p:extLst>
          </p:nvPr>
        </p:nvGraphicFramePr>
        <p:xfrm>
          <a:off x="0" y="666536"/>
          <a:ext cx="12191992" cy="6191463"/>
        </p:xfrm>
        <a:graphic>
          <a:graphicData uri="http://schemas.openxmlformats.org/drawingml/2006/table">
            <a:tbl>
              <a:tblPr firstRow="1" bandRow="1">
                <a:tableStyleId>{5940675A-B579-460E-94D1-54222C63F5DA}</a:tableStyleId>
              </a:tblPr>
              <a:tblGrid>
                <a:gridCol w="508571">
                  <a:extLst>
                    <a:ext uri="{9D8B030D-6E8A-4147-A177-3AD203B41FA5}">
                      <a16:colId xmlns:a16="http://schemas.microsoft.com/office/drawing/2014/main" val="1323354650"/>
                    </a:ext>
                  </a:extLst>
                </a:gridCol>
                <a:gridCol w="508571">
                  <a:extLst>
                    <a:ext uri="{9D8B030D-6E8A-4147-A177-3AD203B41FA5}">
                      <a16:colId xmlns:a16="http://schemas.microsoft.com/office/drawing/2014/main" val="229629103"/>
                    </a:ext>
                  </a:extLst>
                </a:gridCol>
                <a:gridCol w="1862475">
                  <a:extLst>
                    <a:ext uri="{9D8B030D-6E8A-4147-A177-3AD203B41FA5}">
                      <a16:colId xmlns:a16="http://schemas.microsoft.com/office/drawing/2014/main" val="2268397797"/>
                    </a:ext>
                  </a:extLst>
                </a:gridCol>
                <a:gridCol w="1862475">
                  <a:extLst>
                    <a:ext uri="{9D8B030D-6E8A-4147-A177-3AD203B41FA5}">
                      <a16:colId xmlns:a16="http://schemas.microsoft.com/office/drawing/2014/main" val="1411940593"/>
                    </a:ext>
                  </a:extLst>
                </a:gridCol>
                <a:gridCol w="1862475">
                  <a:extLst>
                    <a:ext uri="{9D8B030D-6E8A-4147-A177-3AD203B41FA5}">
                      <a16:colId xmlns:a16="http://schemas.microsoft.com/office/drawing/2014/main" val="415188477"/>
                    </a:ext>
                  </a:extLst>
                </a:gridCol>
                <a:gridCol w="1862475">
                  <a:extLst>
                    <a:ext uri="{9D8B030D-6E8A-4147-A177-3AD203B41FA5}">
                      <a16:colId xmlns:a16="http://schemas.microsoft.com/office/drawing/2014/main" val="2116589672"/>
                    </a:ext>
                  </a:extLst>
                </a:gridCol>
                <a:gridCol w="1862475">
                  <a:extLst>
                    <a:ext uri="{9D8B030D-6E8A-4147-A177-3AD203B41FA5}">
                      <a16:colId xmlns:a16="http://schemas.microsoft.com/office/drawing/2014/main" val="1988259304"/>
                    </a:ext>
                  </a:extLst>
                </a:gridCol>
                <a:gridCol w="1862475">
                  <a:extLst>
                    <a:ext uri="{9D8B030D-6E8A-4147-A177-3AD203B41FA5}">
                      <a16:colId xmlns:a16="http://schemas.microsoft.com/office/drawing/2014/main" val="2065259818"/>
                    </a:ext>
                  </a:extLst>
                </a:gridCol>
              </a:tblGrid>
              <a:tr h="594965">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2383694">
                <a:tc rowSpan="2">
                  <a:txBody>
                    <a:bodyPr/>
                    <a:lstStyle/>
                    <a:p>
                      <a:pPr algn="ctr"/>
                      <a:r>
                        <a:rPr lang="en-GB" sz="2800" dirty="0"/>
                        <a:t>Physics</a:t>
                      </a:r>
                    </a:p>
                  </a:txBody>
                  <a:tcPr marT="45721" marB="45721" vert="vert270" anchor="ctr"/>
                </a:tc>
                <a:tc>
                  <a:txBody>
                    <a:bodyPr/>
                    <a:lstStyle/>
                    <a:p>
                      <a:r>
                        <a:rPr lang="en-GB" sz="1200" b="1" dirty="0"/>
                        <a:t>Combined</a:t>
                      </a:r>
                    </a:p>
                  </a:txBody>
                  <a:tcPr marT="45721" marB="45721" vert="vert270" anchor="ctr"/>
                </a:tc>
                <a:tc>
                  <a:txBody>
                    <a:bodyPr/>
                    <a:lstStyle/>
                    <a:p>
                      <a:r>
                        <a:rPr lang="en-GB" sz="1200" b="1" dirty="0"/>
                        <a:t>Motion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Speed and Velocity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Distance-Time Graphs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Acceleration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Velocity-Time Graphs</a:t>
                      </a:r>
                    </a:p>
                  </a:txBody>
                  <a:tcPr marT="45721" marB="45721"/>
                </a:tc>
                <a:tc>
                  <a:txBody>
                    <a:bodyPr/>
                    <a:lstStyle/>
                    <a:p>
                      <a:r>
                        <a:rPr lang="en-GB" sz="1200" b="1" dirty="0"/>
                        <a:t>Resistance</a:t>
                      </a:r>
                    </a:p>
                    <a:p>
                      <a:pPr marL="171450" indent="-171450">
                        <a:buFont typeface="Arial" panose="020B0604020202020204" pitchFamily="34" charset="0"/>
                        <a:buChar char="•"/>
                      </a:pPr>
                      <a:r>
                        <a:rPr lang="en-GB" sz="1200" b="0" dirty="0"/>
                        <a:t>Current-Voltage Characteristics</a:t>
                      </a:r>
                    </a:p>
                    <a:p>
                      <a:pPr marL="171450" indent="-171450">
                        <a:buFont typeface="Arial" panose="020B0604020202020204" pitchFamily="34" charset="0"/>
                        <a:buChar char="•"/>
                      </a:pPr>
                      <a:r>
                        <a:rPr lang="en-GB" sz="1200" b="0" dirty="0"/>
                        <a:t>Resistance of a Wire</a:t>
                      </a:r>
                    </a:p>
                    <a:p>
                      <a:pPr marL="171450" indent="-171450">
                        <a:buFont typeface="Arial" panose="020B0604020202020204" pitchFamily="34" charset="0"/>
                        <a:buChar char="•"/>
                      </a:pPr>
                      <a:r>
                        <a:rPr lang="en-GB" sz="1200" b="0" dirty="0"/>
                        <a:t>LDRs and Thermistors</a:t>
                      </a:r>
                    </a:p>
                  </a:txBody>
                  <a:tcPr marT="45721" marB="45721"/>
                </a:tc>
                <a:tc>
                  <a:txBody>
                    <a:bodyPr/>
                    <a:lstStyle/>
                    <a:p>
                      <a:r>
                        <a:rPr lang="en-GB" sz="1200" b="1" dirty="0"/>
                        <a:t>Electromagnetic Waves</a:t>
                      </a:r>
                    </a:p>
                    <a:p>
                      <a:pPr marL="171450" indent="-171450">
                        <a:buFont typeface="Arial" panose="020B0604020202020204" pitchFamily="34" charset="0"/>
                        <a:buChar char="•"/>
                      </a:pPr>
                      <a:r>
                        <a:rPr lang="en-GB" sz="1200" b="0" dirty="0"/>
                        <a:t>Refraction</a:t>
                      </a:r>
                    </a:p>
                    <a:p>
                      <a:pPr marL="171450" indent="-171450">
                        <a:buFont typeface="Arial" panose="020B0604020202020204" pitchFamily="34" charset="0"/>
                        <a:buChar char="•"/>
                      </a:pPr>
                      <a:r>
                        <a:rPr lang="en-GB" sz="1200" b="0" dirty="0"/>
                        <a:t>The EM Spectrum</a:t>
                      </a:r>
                    </a:p>
                    <a:p>
                      <a:pPr marL="171450" indent="-171450">
                        <a:buFont typeface="Arial" panose="020B0604020202020204" pitchFamily="34" charset="0"/>
                        <a:buChar char="•"/>
                      </a:pPr>
                      <a:r>
                        <a:rPr lang="en-GB" sz="1200" b="0" dirty="0"/>
                        <a:t>Heat Transfers by Radiation</a:t>
                      </a:r>
                    </a:p>
                  </a:txBody>
                  <a:tcPr marT="45721" marB="45721"/>
                </a:tc>
                <a:tc>
                  <a:txBody>
                    <a:bodyPr/>
                    <a:lstStyle/>
                    <a:p>
                      <a:r>
                        <a:rPr lang="en-GB" sz="1200" b="1" dirty="0"/>
                        <a:t>Atomic Structure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Alpha Decay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Beta Decay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Gamma Decay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Decay Equations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Half-Life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Radioactive Contamination and Irradiation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Models of the Atom</a:t>
                      </a:r>
                    </a:p>
                  </a:txBody>
                  <a:tcPr marT="45721" marB="45721"/>
                </a:tc>
                <a:tc>
                  <a:txBody>
                    <a:bodyPr/>
                    <a:lstStyle/>
                    <a:p>
                      <a:r>
                        <a:rPr lang="en-GB" sz="1200" b="1" dirty="0"/>
                        <a:t>Newton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Newton’s Laws of Motion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Terminal Velocity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Forces and Braking Distances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Centre of Mass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Paper 1 Mock Exam</a:t>
                      </a: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Provides an estimated grade for students as they progress into year 11.</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Domestic Electricity</a:t>
                      </a:r>
                      <a:endParaRPr lang="en-GB" sz="12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Alternating and Direct Current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National Grid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Electrical Power</a:t>
                      </a:r>
                    </a:p>
                  </a:txBody>
                  <a:tcPr marT="45721" marB="45721"/>
                </a:tc>
                <a:extLst>
                  <a:ext uri="{0D108BD9-81ED-4DB2-BD59-A6C34878D82A}">
                    <a16:rowId xmlns:a16="http://schemas.microsoft.com/office/drawing/2014/main" val="627657364"/>
                  </a:ext>
                </a:extLst>
              </a:tr>
              <a:tr h="3212804">
                <a:tc vMerge="1">
                  <a:txBody>
                    <a:bodyPr/>
                    <a:lstStyle/>
                    <a:p>
                      <a:endParaRPr lang="en-GB" dirty="0"/>
                    </a:p>
                  </a:txBody>
                  <a:tcPr/>
                </a:tc>
                <a:tc>
                  <a:txBody>
                    <a:bodyPr/>
                    <a:lstStyle/>
                    <a:p>
                      <a:r>
                        <a:rPr lang="en-GB" sz="1200" b="1" dirty="0"/>
                        <a:t>Triple</a:t>
                      </a:r>
                    </a:p>
                  </a:txBody>
                  <a:tcPr marT="45721" marB="45721" vert="vert270" anchor="ctr"/>
                </a:tc>
                <a:tc>
                  <a:txBody>
                    <a:bodyPr/>
                    <a:lstStyle/>
                    <a:p>
                      <a:r>
                        <a:rPr lang="en-GB" sz="1200" b="1" dirty="0"/>
                        <a:t>Motion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Speed and Velocity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Distance-Time Graphs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Acceleration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Velocity-Time Graphs</a:t>
                      </a:r>
                    </a:p>
                    <a:p>
                      <a:r>
                        <a:rPr lang="en-GB" sz="1200" b="1" dirty="0"/>
                        <a:t>Resistance</a:t>
                      </a:r>
                    </a:p>
                    <a:p>
                      <a:pPr marL="171450" indent="-171450">
                        <a:buFont typeface="Arial" panose="020B0604020202020204" pitchFamily="34" charset="0"/>
                        <a:buChar char="•"/>
                      </a:pPr>
                      <a:r>
                        <a:rPr lang="en-GB" sz="1200" b="0" dirty="0"/>
                        <a:t>Current-Voltage Characteristics</a:t>
                      </a:r>
                    </a:p>
                    <a:p>
                      <a:pPr marL="171450" indent="-171450">
                        <a:buFont typeface="Arial" panose="020B0604020202020204" pitchFamily="34" charset="0"/>
                        <a:buChar char="•"/>
                      </a:pPr>
                      <a:r>
                        <a:rPr lang="en-GB" sz="1200" b="0" dirty="0"/>
                        <a:t>Resistance of a Wire</a:t>
                      </a:r>
                    </a:p>
                    <a:p>
                      <a:pPr marL="171450" indent="-171450">
                        <a:buFont typeface="Arial" panose="020B0604020202020204" pitchFamily="34" charset="0"/>
                        <a:buChar char="•"/>
                      </a:pPr>
                      <a:r>
                        <a:rPr lang="en-GB" sz="1200" b="0" dirty="0"/>
                        <a:t>LDRs and Thermistors</a:t>
                      </a:r>
                    </a:p>
                    <a:p>
                      <a:pPr marL="171450" indent="-171450">
                        <a:buFont typeface="Arial" panose="020B0604020202020204" pitchFamily="34" charset="0"/>
                        <a:buChar char="•"/>
                      </a:pPr>
                      <a:r>
                        <a:rPr lang="en-GB" sz="1200" b="0" dirty="0"/>
                        <a:t>Static Electricity and Fields</a:t>
                      </a:r>
                    </a:p>
                  </a:txBody>
                  <a:tcPr marT="45721" marB="45721"/>
                </a:tc>
                <a:tc>
                  <a:txBody>
                    <a:bodyPr/>
                    <a:lstStyle/>
                    <a:p>
                      <a:r>
                        <a:rPr lang="en-GB" sz="1200" b="1" dirty="0"/>
                        <a:t>Electromagnetic Waves</a:t>
                      </a:r>
                    </a:p>
                    <a:p>
                      <a:pPr marL="171450" indent="-171450">
                        <a:buFont typeface="Arial" panose="020B0604020202020204" pitchFamily="34" charset="0"/>
                        <a:buChar char="•"/>
                      </a:pPr>
                      <a:r>
                        <a:rPr lang="en-GB" sz="1200" b="0" dirty="0"/>
                        <a:t>Refraction</a:t>
                      </a:r>
                    </a:p>
                    <a:p>
                      <a:pPr marL="171450" indent="-171450">
                        <a:buFont typeface="Arial" panose="020B0604020202020204" pitchFamily="34" charset="0"/>
                        <a:buChar char="•"/>
                      </a:pPr>
                      <a:r>
                        <a:rPr lang="en-GB" sz="1200" b="0" dirty="0"/>
                        <a:t>The EM Spectrum</a:t>
                      </a:r>
                    </a:p>
                    <a:p>
                      <a:pPr marL="171450" indent="-171450">
                        <a:buFont typeface="Arial" panose="020B0604020202020204" pitchFamily="34" charset="0"/>
                        <a:buChar char="•"/>
                      </a:pPr>
                      <a:r>
                        <a:rPr lang="en-GB" sz="1200" b="0" dirty="0"/>
                        <a:t>Heat Transfers by Radiation</a:t>
                      </a:r>
                    </a:p>
                    <a:p>
                      <a:r>
                        <a:rPr lang="en-GB" sz="1200" b="1" dirty="0"/>
                        <a:t>Atomic Structure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Alpha Decay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Beta Decay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Gamma Decay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Decay Equations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Half-Life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Radioactive Contamination and Irradiation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Models of the Atom</a:t>
                      </a:r>
                    </a:p>
                  </a:txBody>
                  <a:tcPr marT="45721" marB="45721"/>
                </a:tc>
                <a:tc>
                  <a:txBody>
                    <a:bodyPr/>
                    <a:lstStyle/>
                    <a:p>
                      <a:r>
                        <a:rPr lang="en-GB" sz="1200" b="1" dirty="0"/>
                        <a:t>Newton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Newton’s Laws of Motion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Terminal Velocity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Forces and Braking Distances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Centre of Mass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Momentum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Conservation of Momentum</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Domestic Electricity</a:t>
                      </a:r>
                      <a:endParaRPr lang="en-GB" sz="12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Alternating and Direct Current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National Grid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Electrical Power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Waves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Sound and Ultrasound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Earthquakes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Lenses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Colour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Black Body Radiation</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Atomic Structure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Medical Applications of Radiation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Background Radiation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Fission and Fusion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Paper 1 Mock Exam</a:t>
                      </a: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Provides an estimated grade for students as they progress into year 11.</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Electromagnetism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Magnetic Fields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Magnetic Fields of Electrical Currents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The Motor Effect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Space</a:t>
                      </a:r>
                      <a:endParaRPr lang="en-GB" sz="1200"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The Solar System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Satellites and Circular Motion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The Lifecycle of a Star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Cosmology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Redshift</a:t>
                      </a:r>
                    </a:p>
                  </a:txBody>
                  <a:tcPr marT="45721" marB="45721"/>
                </a:tc>
                <a:extLst>
                  <a:ext uri="{0D108BD9-81ED-4DB2-BD59-A6C34878D82A}">
                    <a16:rowId xmlns:a16="http://schemas.microsoft.com/office/drawing/2014/main" val="552443569"/>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Tree>
    <p:extLst>
      <p:ext uri="{BB962C8B-B14F-4D97-AF65-F5344CB8AC3E}">
        <p14:creationId xmlns:p14="http://schemas.microsoft.com/office/powerpoint/2010/main" val="204894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756255061"/>
              </p:ext>
            </p:extLst>
          </p:nvPr>
        </p:nvGraphicFramePr>
        <p:xfrm>
          <a:off x="0" y="666536"/>
          <a:ext cx="12191990" cy="6191464"/>
        </p:xfrm>
        <a:graphic>
          <a:graphicData uri="http://schemas.openxmlformats.org/drawingml/2006/table">
            <a:tbl>
              <a:tblPr firstRow="1" bandRow="1">
                <a:tableStyleId>{5940675A-B579-460E-94D1-54222C63F5DA}</a:tableStyleId>
              </a:tblPr>
              <a:tblGrid>
                <a:gridCol w="508571">
                  <a:extLst>
                    <a:ext uri="{9D8B030D-6E8A-4147-A177-3AD203B41FA5}">
                      <a16:colId xmlns:a16="http://schemas.microsoft.com/office/drawing/2014/main" val="1323354650"/>
                    </a:ext>
                  </a:extLst>
                </a:gridCol>
                <a:gridCol w="508571">
                  <a:extLst>
                    <a:ext uri="{9D8B030D-6E8A-4147-A177-3AD203B41FA5}">
                      <a16:colId xmlns:a16="http://schemas.microsoft.com/office/drawing/2014/main" val="229629103"/>
                    </a:ext>
                  </a:extLst>
                </a:gridCol>
                <a:gridCol w="2103428">
                  <a:extLst>
                    <a:ext uri="{9D8B030D-6E8A-4147-A177-3AD203B41FA5}">
                      <a16:colId xmlns:a16="http://schemas.microsoft.com/office/drawing/2014/main" val="2268397797"/>
                    </a:ext>
                  </a:extLst>
                </a:gridCol>
                <a:gridCol w="1814284">
                  <a:extLst>
                    <a:ext uri="{9D8B030D-6E8A-4147-A177-3AD203B41FA5}">
                      <a16:colId xmlns:a16="http://schemas.microsoft.com/office/drawing/2014/main" val="1411940593"/>
                    </a:ext>
                  </a:extLst>
                </a:gridCol>
                <a:gridCol w="1814284">
                  <a:extLst>
                    <a:ext uri="{9D8B030D-6E8A-4147-A177-3AD203B41FA5}">
                      <a16:colId xmlns:a16="http://schemas.microsoft.com/office/drawing/2014/main" val="415188477"/>
                    </a:ext>
                  </a:extLst>
                </a:gridCol>
                <a:gridCol w="1814284">
                  <a:extLst>
                    <a:ext uri="{9D8B030D-6E8A-4147-A177-3AD203B41FA5}">
                      <a16:colId xmlns:a16="http://schemas.microsoft.com/office/drawing/2014/main" val="2116589672"/>
                    </a:ext>
                  </a:extLst>
                </a:gridCol>
                <a:gridCol w="1814284">
                  <a:extLst>
                    <a:ext uri="{9D8B030D-6E8A-4147-A177-3AD203B41FA5}">
                      <a16:colId xmlns:a16="http://schemas.microsoft.com/office/drawing/2014/main" val="1988259304"/>
                    </a:ext>
                  </a:extLst>
                </a:gridCol>
                <a:gridCol w="1814284">
                  <a:extLst>
                    <a:ext uri="{9D8B030D-6E8A-4147-A177-3AD203B41FA5}">
                      <a16:colId xmlns:a16="http://schemas.microsoft.com/office/drawing/2014/main" val="2065259818"/>
                    </a:ext>
                  </a:extLst>
                </a:gridCol>
              </a:tblGrid>
              <a:tr h="618896">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1603339">
                <a:tc rowSpan="2">
                  <a:txBody>
                    <a:bodyPr/>
                    <a:lstStyle/>
                    <a:p>
                      <a:pPr algn="ctr"/>
                      <a:r>
                        <a:rPr lang="en-GB" sz="2800" dirty="0"/>
                        <a:t>Art</a:t>
                      </a:r>
                    </a:p>
                  </a:txBody>
                  <a:tcPr marT="45721" marB="45721" vert="vert270" anchor="ctr"/>
                </a:tc>
                <a:tc>
                  <a:txBody>
                    <a:bodyPr/>
                    <a:lstStyle/>
                    <a:p>
                      <a:r>
                        <a:rPr lang="en-GB" sz="1200" b="1" dirty="0"/>
                        <a:t>Main Topics</a:t>
                      </a:r>
                    </a:p>
                  </a:txBody>
                  <a:tcPr marT="45721" marB="45721" vert="vert270" anchor="ctr"/>
                </a:tc>
                <a:tc>
                  <a:txBody>
                    <a:bodyPr/>
                    <a:lstStyle/>
                    <a:p>
                      <a:r>
                        <a:rPr lang="en-GB" sz="1200" b="1" dirty="0"/>
                        <a:t>Identity</a:t>
                      </a:r>
                    </a:p>
                    <a:p>
                      <a:r>
                        <a:rPr lang="en-GB" sz="1200" b="0" dirty="0"/>
                        <a:t>Workshops to introduce the course (supporting Studies) </a:t>
                      </a:r>
                    </a:p>
                    <a:p>
                      <a:r>
                        <a:rPr lang="en-GB" sz="1200" b="0" dirty="0"/>
                        <a:t>Initial Ideas. </a:t>
                      </a:r>
                    </a:p>
                    <a:p>
                      <a:r>
                        <a:rPr lang="en-GB" sz="1200" b="0" dirty="0"/>
                        <a:t>Mood board and mind map creation.</a:t>
                      </a:r>
                    </a:p>
                    <a:p>
                      <a:r>
                        <a:rPr lang="en-GB" sz="1200" b="0" dirty="0"/>
                        <a:t>Initial pieces and experimentations. </a:t>
                      </a:r>
                    </a:p>
                  </a:txBody>
                  <a:tcPr marT="45721" marB="45721"/>
                </a:tc>
                <a:tc>
                  <a:txBody>
                    <a:bodyPr/>
                    <a:lstStyle/>
                    <a:p>
                      <a:r>
                        <a:rPr lang="en-GB" sz="1200" b="1" dirty="0"/>
                        <a:t>Identity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Initial Ideas</a:t>
                      </a:r>
                    </a:p>
                    <a:p>
                      <a:r>
                        <a:rPr lang="en-GB" sz="1200" b="0" dirty="0"/>
                        <a:t>Photography for Development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Finishing Initial pieces and experimentations. </a:t>
                      </a:r>
                    </a:p>
                  </a:txBody>
                  <a:tcPr marT="45721" marB="45721"/>
                </a:tc>
                <a:tc>
                  <a:txBody>
                    <a:bodyPr/>
                    <a:lstStyle/>
                    <a:p>
                      <a:r>
                        <a:rPr lang="en-GB" sz="1200" b="1" dirty="0"/>
                        <a:t>Identity</a:t>
                      </a:r>
                    </a:p>
                    <a:p>
                      <a:r>
                        <a:rPr lang="en-GB" sz="1200" b="1" dirty="0"/>
                        <a:t>Development</a:t>
                      </a:r>
                    </a:p>
                    <a:p>
                      <a:r>
                        <a:rPr lang="en-GB" sz="1200" b="0" dirty="0"/>
                        <a:t>Use own photography as starting points for development pieces and further experimentation.</a:t>
                      </a:r>
                    </a:p>
                  </a:txBody>
                  <a:tcPr marT="45721" marB="45721"/>
                </a:tc>
                <a:tc>
                  <a:txBody>
                    <a:bodyPr/>
                    <a:lstStyle/>
                    <a:p>
                      <a:r>
                        <a:rPr lang="en-GB" sz="1200" b="1" dirty="0"/>
                        <a:t>Identity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Use own photography as starting points for development pieces and further experimentation.</a:t>
                      </a:r>
                    </a:p>
                  </a:txBody>
                  <a:tcPr marT="45721" marB="45721"/>
                </a:tc>
                <a:tc>
                  <a:txBody>
                    <a:bodyPr/>
                    <a:lstStyle/>
                    <a:p>
                      <a:r>
                        <a:rPr lang="en-GB" sz="1200" b="1" dirty="0"/>
                        <a:t>Identity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Further Development</a:t>
                      </a:r>
                    </a:p>
                    <a:p>
                      <a:r>
                        <a:rPr lang="en-GB" sz="1200" b="0" dirty="0"/>
                        <a:t>Develop work further in order to plan a final outcome or more than one final outcome. </a:t>
                      </a:r>
                    </a:p>
                  </a:txBody>
                  <a:tcPr marT="45721" marB="45721"/>
                </a:tc>
                <a:tc>
                  <a:txBody>
                    <a:bodyPr/>
                    <a:lstStyle/>
                    <a:p>
                      <a:r>
                        <a:rPr lang="en-GB" sz="1200" b="1" dirty="0"/>
                        <a:t>Identity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Further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Develop work further in order to plan a final outcome or more than one final outcome. </a:t>
                      </a:r>
                    </a:p>
                  </a:txBody>
                  <a:tcPr marT="45721" marB="45721"/>
                </a:tc>
                <a:extLst>
                  <a:ext uri="{0D108BD9-81ED-4DB2-BD59-A6C34878D82A}">
                    <a16:rowId xmlns:a16="http://schemas.microsoft.com/office/drawing/2014/main" val="2497711377"/>
                  </a:ext>
                </a:extLst>
              </a:tr>
              <a:tr h="1414711">
                <a:tc vMerge="1">
                  <a:txBody>
                    <a:bodyPr/>
                    <a:lstStyle/>
                    <a:p>
                      <a:endParaRPr lang="en-GB" dirty="0"/>
                    </a:p>
                  </a:txBody>
                  <a:tcPr/>
                </a:tc>
                <a:tc>
                  <a:txBody>
                    <a:bodyPr/>
                    <a:lstStyle/>
                    <a:p>
                      <a:r>
                        <a:rPr lang="en-GB" sz="1200" b="1" dirty="0"/>
                        <a:t>Additional information</a:t>
                      </a:r>
                    </a:p>
                  </a:txBody>
                  <a:tcPr marT="45721" marB="45721"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Students will explore a wide range of materials and techniques such as: drawing, printmaking, Acrylic and watercolour.</a:t>
                      </a:r>
                      <a:endParaRPr lang="en-GB" sz="1200" b="1" dirty="0"/>
                    </a:p>
                  </a:txBody>
                  <a:tcPr marT="45721" marB="45721"/>
                </a:tc>
                <a:tc>
                  <a:txBody>
                    <a:bodyPr/>
                    <a:lstStyle/>
                    <a:p>
                      <a:r>
                        <a:rPr lang="en-GB" sz="1200" b="0" dirty="0"/>
                        <a:t>Students will explore and develop skills in the medium of Photography.</a:t>
                      </a:r>
                    </a:p>
                    <a:p>
                      <a:r>
                        <a:rPr lang="en-GB" sz="1200" b="0" dirty="0"/>
                        <a:t>With a view to use photography as a starting point for their own art practice. </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Develop their own practice as artists. </a:t>
                      </a:r>
                      <a:endParaRPr lang="en-GB" sz="1200" b="1"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Develop their own practice as artists. </a:t>
                      </a:r>
                      <a:endParaRPr lang="en-GB" sz="1200" b="1" dirty="0"/>
                    </a:p>
                  </a:txBody>
                  <a:tcPr marT="45721" marB="45721"/>
                </a:tc>
                <a:tc>
                  <a:txBody>
                    <a:bodyPr/>
                    <a:lstStyle/>
                    <a:p>
                      <a:r>
                        <a:rPr lang="en-GB" sz="1200" b="0" dirty="0"/>
                        <a:t>Review and refine their own practice in order to create resolved outcomes. </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Review and refine their own practice in order to create resolved outcomes. </a:t>
                      </a:r>
                    </a:p>
                  </a:txBody>
                  <a:tcPr marT="45721" marB="45721"/>
                </a:tc>
                <a:extLst>
                  <a:ext uri="{0D108BD9-81ED-4DB2-BD59-A6C34878D82A}">
                    <a16:rowId xmlns:a16="http://schemas.microsoft.com/office/drawing/2014/main" val="1446384588"/>
                  </a:ext>
                </a:extLst>
              </a:tr>
              <a:tr h="2554518">
                <a:tc>
                  <a:txBody>
                    <a:bodyPr/>
                    <a:lstStyle/>
                    <a:p>
                      <a:pPr algn="ctr"/>
                      <a:r>
                        <a:rPr lang="en-GB" sz="2800" dirty="0"/>
                        <a:t>Business Studies</a:t>
                      </a:r>
                    </a:p>
                  </a:txBody>
                  <a:tcPr marT="45721" marB="45721" vert="vert270" anchor="ctr"/>
                </a:tc>
                <a:tc>
                  <a:txBody>
                    <a:bodyPr/>
                    <a:lstStyle/>
                    <a:p>
                      <a:r>
                        <a:rPr lang="en-GB" sz="1200" b="1" dirty="0"/>
                        <a:t>Main Topics</a:t>
                      </a:r>
                    </a:p>
                  </a:txBody>
                  <a:tcPr marT="45721" marB="45721" vert="vert270" anchor="ctr"/>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1. Customer Needs</a:t>
                      </a:r>
                    </a:p>
                    <a:p>
                      <a:pPr marL="0" marR="0" fontAlgn="t">
                        <a:spcBef>
                          <a:spcPts val="0"/>
                        </a:spcBef>
                        <a:spcAft>
                          <a:spcPts val="0"/>
                        </a:spcAft>
                      </a:pPr>
                      <a:r>
                        <a:rPr lang="en-GB" sz="1200" dirty="0">
                          <a:solidFill>
                            <a:srgbClr val="000000"/>
                          </a:solidFill>
                          <a:effectLst/>
                          <a:latin typeface="Calibri" panose="020F0502020204030204" pitchFamily="34" charset="0"/>
                        </a:rPr>
                        <a:t>2. Market Research</a:t>
                      </a:r>
                    </a:p>
                    <a:p>
                      <a:pPr marL="0" marR="0" fontAlgn="t">
                        <a:spcBef>
                          <a:spcPts val="0"/>
                        </a:spcBef>
                        <a:spcAft>
                          <a:spcPts val="0"/>
                        </a:spcAft>
                      </a:pPr>
                      <a:r>
                        <a:rPr lang="en-GB" sz="1200" dirty="0">
                          <a:solidFill>
                            <a:srgbClr val="000000"/>
                          </a:solidFill>
                          <a:effectLst/>
                          <a:latin typeface="Calibri" panose="020F0502020204030204" pitchFamily="34" charset="0"/>
                        </a:rPr>
                        <a:t>3. Market Segmentation</a:t>
                      </a:r>
                    </a:p>
                    <a:p>
                      <a:pPr marL="0" marR="0" fontAlgn="t">
                        <a:spcBef>
                          <a:spcPts val="0"/>
                        </a:spcBef>
                        <a:spcAft>
                          <a:spcPts val="0"/>
                        </a:spcAft>
                      </a:pPr>
                      <a:r>
                        <a:rPr lang="en-GB" sz="1200" dirty="0">
                          <a:solidFill>
                            <a:srgbClr val="000000"/>
                          </a:solidFill>
                          <a:effectLst/>
                          <a:latin typeface="Calibri" panose="020F0502020204030204" pitchFamily="34" charset="0"/>
                        </a:rPr>
                        <a:t>4. Competitors</a:t>
                      </a:r>
                    </a:p>
                  </a:txBody>
                  <a:tcPr marT="45721" marB="45721"/>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5. Location</a:t>
                      </a:r>
                    </a:p>
                    <a:p>
                      <a:pPr marL="0" marR="0" fontAlgn="t">
                        <a:spcBef>
                          <a:spcPts val="0"/>
                        </a:spcBef>
                        <a:spcAft>
                          <a:spcPts val="0"/>
                        </a:spcAft>
                      </a:pPr>
                      <a:r>
                        <a:rPr lang="en-GB" sz="1200" dirty="0">
                          <a:solidFill>
                            <a:srgbClr val="000000"/>
                          </a:solidFill>
                          <a:effectLst/>
                          <a:latin typeface="Calibri" panose="020F0502020204030204" pitchFamily="34" charset="0"/>
                        </a:rPr>
                        <a:t>6a. Marketing Mix</a:t>
                      </a:r>
                    </a:p>
                    <a:p>
                      <a:pPr marL="0" marR="0" fontAlgn="t">
                        <a:spcBef>
                          <a:spcPts val="0"/>
                        </a:spcBef>
                        <a:spcAft>
                          <a:spcPts val="0"/>
                        </a:spcAft>
                      </a:pPr>
                      <a:r>
                        <a:rPr lang="en-GB" sz="1200" dirty="0">
                          <a:solidFill>
                            <a:srgbClr val="000000"/>
                          </a:solidFill>
                          <a:effectLst/>
                          <a:latin typeface="Calibri" panose="020F0502020204030204" pitchFamily="34" charset="0"/>
                        </a:rPr>
                        <a:t>6b. Added Value</a:t>
                      </a:r>
                    </a:p>
                    <a:p>
                      <a:pPr marL="0" marR="0" fontAlgn="t">
                        <a:spcBef>
                          <a:spcPts val="0"/>
                        </a:spcBef>
                        <a:spcAft>
                          <a:spcPts val="0"/>
                        </a:spcAft>
                      </a:pPr>
                      <a:r>
                        <a:rPr lang="en-GB" sz="1200" dirty="0">
                          <a:solidFill>
                            <a:srgbClr val="000000"/>
                          </a:solidFill>
                          <a:effectLst/>
                          <a:latin typeface="Calibri" panose="020F0502020204030204" pitchFamily="34" charset="0"/>
                        </a:rPr>
                        <a:t>7. Costs, Revenue and Profit</a:t>
                      </a:r>
                    </a:p>
                    <a:p>
                      <a:pPr marL="0" marR="0" fontAlgn="t">
                        <a:spcBef>
                          <a:spcPts val="0"/>
                        </a:spcBef>
                        <a:spcAft>
                          <a:spcPts val="0"/>
                        </a:spcAft>
                      </a:pPr>
                      <a:r>
                        <a:rPr lang="en-GB" sz="1200" dirty="0">
                          <a:solidFill>
                            <a:srgbClr val="000000"/>
                          </a:solidFill>
                          <a:effectLst/>
                          <a:latin typeface="Calibri" panose="020F0502020204030204" pitchFamily="34" charset="0"/>
                        </a:rPr>
                        <a:t>8. Cash and Cashflow</a:t>
                      </a:r>
                    </a:p>
                  </a:txBody>
                  <a:tcPr marT="45721" marB="45721"/>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9. Sources of finance</a:t>
                      </a:r>
                    </a:p>
                    <a:p>
                      <a:pPr marL="0" marR="0" fontAlgn="t">
                        <a:spcBef>
                          <a:spcPts val="0"/>
                        </a:spcBef>
                        <a:spcAft>
                          <a:spcPts val="0"/>
                        </a:spcAft>
                      </a:pPr>
                      <a:r>
                        <a:rPr lang="en-GB" sz="1200" dirty="0">
                          <a:solidFill>
                            <a:srgbClr val="000000"/>
                          </a:solidFill>
                          <a:effectLst/>
                          <a:latin typeface="Calibri" panose="020F0502020204030204" pitchFamily="34" charset="0"/>
                        </a:rPr>
                        <a:t>11. New Business Ideas</a:t>
                      </a:r>
                    </a:p>
                    <a:p>
                      <a:pPr marL="0" marR="0" fontAlgn="t">
                        <a:spcBef>
                          <a:spcPts val="0"/>
                        </a:spcBef>
                        <a:spcAft>
                          <a:spcPts val="0"/>
                        </a:spcAft>
                      </a:pPr>
                      <a:r>
                        <a:rPr lang="en-GB" sz="1200" dirty="0">
                          <a:solidFill>
                            <a:srgbClr val="000000"/>
                          </a:solidFill>
                          <a:effectLst/>
                          <a:latin typeface="Calibri" panose="020F0502020204030204" pitchFamily="34" charset="0"/>
                        </a:rPr>
                        <a:t>12. Risk and Reward of setting up a business</a:t>
                      </a:r>
                    </a:p>
                    <a:p>
                      <a:pPr marL="0" marR="0" fontAlgn="t">
                        <a:spcBef>
                          <a:spcPts val="0"/>
                        </a:spcBef>
                        <a:spcAft>
                          <a:spcPts val="0"/>
                        </a:spcAft>
                      </a:pPr>
                      <a:r>
                        <a:rPr lang="en-GB" sz="1200" dirty="0">
                          <a:solidFill>
                            <a:srgbClr val="000000"/>
                          </a:solidFill>
                          <a:effectLst/>
                          <a:latin typeface="Calibri" panose="020F0502020204030204" pitchFamily="34" charset="0"/>
                        </a:rPr>
                        <a:t>13. Purpose of Business</a:t>
                      </a:r>
                    </a:p>
                  </a:txBody>
                  <a:tcPr marT="45721" marB="45721"/>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14. Role of an Entrepreneur</a:t>
                      </a:r>
                    </a:p>
                    <a:p>
                      <a:pPr marL="0" marR="0" fontAlgn="t">
                        <a:spcBef>
                          <a:spcPts val="0"/>
                        </a:spcBef>
                        <a:spcAft>
                          <a:spcPts val="0"/>
                        </a:spcAft>
                      </a:pPr>
                      <a:r>
                        <a:rPr lang="en-GB" sz="1200" dirty="0">
                          <a:solidFill>
                            <a:srgbClr val="000000"/>
                          </a:solidFill>
                          <a:effectLst/>
                          <a:latin typeface="Calibri" panose="020F0502020204030204" pitchFamily="34" charset="0"/>
                        </a:rPr>
                        <a:t>15. Aims and Objectives</a:t>
                      </a:r>
                    </a:p>
                    <a:p>
                      <a:pPr marL="0" marR="0" fontAlgn="t">
                        <a:spcBef>
                          <a:spcPts val="0"/>
                        </a:spcBef>
                        <a:spcAft>
                          <a:spcPts val="0"/>
                        </a:spcAft>
                      </a:pPr>
                      <a:r>
                        <a:rPr lang="en-GB" sz="1200" dirty="0">
                          <a:solidFill>
                            <a:srgbClr val="000000"/>
                          </a:solidFill>
                          <a:effectLst/>
                          <a:latin typeface="Calibri" panose="020F0502020204030204" pitchFamily="34" charset="0"/>
                        </a:rPr>
                        <a:t>16. Ownership</a:t>
                      </a:r>
                    </a:p>
                    <a:p>
                      <a:pPr marL="0" marR="0" fontAlgn="t">
                        <a:spcBef>
                          <a:spcPts val="0"/>
                        </a:spcBef>
                        <a:spcAft>
                          <a:spcPts val="0"/>
                        </a:spcAft>
                      </a:pPr>
                      <a:r>
                        <a:rPr lang="en-GB" sz="1200" dirty="0">
                          <a:solidFill>
                            <a:srgbClr val="000000"/>
                          </a:solidFill>
                          <a:effectLst/>
                          <a:latin typeface="Calibri" panose="020F0502020204030204" pitchFamily="34" charset="0"/>
                        </a:rPr>
                        <a:t>17. Business Plans</a:t>
                      </a:r>
                    </a:p>
                  </a:txBody>
                  <a:tcPr marT="45721" marB="45721"/>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17. Stakeholders</a:t>
                      </a:r>
                    </a:p>
                    <a:p>
                      <a:pPr marL="0" marR="0" fontAlgn="t">
                        <a:spcBef>
                          <a:spcPts val="0"/>
                        </a:spcBef>
                        <a:spcAft>
                          <a:spcPts val="0"/>
                        </a:spcAft>
                      </a:pPr>
                      <a:r>
                        <a:rPr lang="en-GB" sz="1200" dirty="0">
                          <a:solidFill>
                            <a:srgbClr val="000000"/>
                          </a:solidFill>
                          <a:effectLst/>
                          <a:latin typeface="Calibri" panose="020F0502020204030204" pitchFamily="34" charset="0"/>
                        </a:rPr>
                        <a:t>18. Technology</a:t>
                      </a:r>
                    </a:p>
                    <a:p>
                      <a:pPr marL="0" marR="0" fontAlgn="t">
                        <a:spcBef>
                          <a:spcPts val="0"/>
                        </a:spcBef>
                        <a:spcAft>
                          <a:spcPts val="0"/>
                        </a:spcAft>
                      </a:pPr>
                      <a:r>
                        <a:rPr lang="en-GB" sz="1200" dirty="0">
                          <a:solidFill>
                            <a:srgbClr val="000000"/>
                          </a:solidFill>
                          <a:effectLst/>
                          <a:latin typeface="Calibri" panose="020F0502020204030204" pitchFamily="34" charset="0"/>
                        </a:rPr>
                        <a:t>19 Legislation </a:t>
                      </a:r>
                    </a:p>
                  </a:txBody>
                  <a:tcPr marT="45721" marB="45721"/>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20. Economy</a:t>
                      </a:r>
                    </a:p>
                    <a:p>
                      <a:pPr marL="0" marR="0" fontAlgn="t">
                        <a:spcBef>
                          <a:spcPts val="0"/>
                        </a:spcBef>
                        <a:spcAft>
                          <a:spcPts val="0"/>
                        </a:spcAft>
                      </a:pPr>
                      <a:r>
                        <a:rPr lang="en-GB" sz="1200" dirty="0">
                          <a:solidFill>
                            <a:srgbClr val="000000"/>
                          </a:solidFill>
                          <a:effectLst/>
                          <a:latin typeface="Calibri" panose="020F0502020204030204" pitchFamily="34" charset="0"/>
                        </a:rPr>
                        <a:t>21. Responses to above</a:t>
                      </a:r>
                    </a:p>
                    <a:p>
                      <a:pPr marL="0" marR="0" fontAlgn="t">
                        <a:spcBef>
                          <a:spcPts val="0"/>
                        </a:spcBef>
                        <a:spcAft>
                          <a:spcPts val="0"/>
                        </a:spcAft>
                      </a:pPr>
                      <a:r>
                        <a:rPr lang="en-GB" sz="1200" dirty="0">
                          <a:solidFill>
                            <a:srgbClr val="000000"/>
                          </a:solidFill>
                          <a:effectLst/>
                          <a:latin typeface="Calibri" panose="020F0502020204030204" pitchFamily="34" charset="0"/>
                        </a:rPr>
                        <a:t>22. Understanding Business performance</a:t>
                      </a:r>
                    </a:p>
                    <a:p>
                      <a:pPr marL="0" marR="0" fontAlgn="t">
                        <a:spcBef>
                          <a:spcPts val="0"/>
                        </a:spcBef>
                        <a:spcAft>
                          <a:spcPts val="0"/>
                        </a:spcAft>
                      </a:pPr>
                      <a:r>
                        <a:rPr lang="en-GB" sz="1200" dirty="0">
                          <a:solidFill>
                            <a:srgbClr val="000000"/>
                          </a:solidFill>
                          <a:effectLst/>
                          <a:latin typeface="Calibri" panose="020F0502020204030204" pitchFamily="34" charset="0"/>
                        </a:rPr>
                        <a:t>Theme 1 Mock</a:t>
                      </a:r>
                    </a:p>
                  </a:txBody>
                  <a:tcPr marT="45721" marB="45721"/>
                </a:tc>
                <a:extLst>
                  <a:ext uri="{0D108BD9-81ED-4DB2-BD59-A6C34878D82A}">
                    <a16:rowId xmlns:a16="http://schemas.microsoft.com/office/drawing/2014/main" val="214165645"/>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Tree>
    <p:extLst>
      <p:ext uri="{BB962C8B-B14F-4D97-AF65-F5344CB8AC3E}">
        <p14:creationId xmlns:p14="http://schemas.microsoft.com/office/powerpoint/2010/main" val="846989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292517069"/>
              </p:ext>
            </p:extLst>
          </p:nvPr>
        </p:nvGraphicFramePr>
        <p:xfrm>
          <a:off x="0" y="666536"/>
          <a:ext cx="12191992" cy="6191462"/>
        </p:xfrm>
        <a:graphic>
          <a:graphicData uri="http://schemas.openxmlformats.org/drawingml/2006/table">
            <a:tbl>
              <a:tblPr firstRow="1" bandRow="1">
                <a:tableStyleId>{5940675A-B579-460E-94D1-54222C63F5DA}</a:tableStyleId>
              </a:tblPr>
              <a:tblGrid>
                <a:gridCol w="508571">
                  <a:extLst>
                    <a:ext uri="{9D8B030D-6E8A-4147-A177-3AD203B41FA5}">
                      <a16:colId xmlns:a16="http://schemas.microsoft.com/office/drawing/2014/main" val="1323354650"/>
                    </a:ext>
                  </a:extLst>
                </a:gridCol>
                <a:gridCol w="508571">
                  <a:extLst>
                    <a:ext uri="{9D8B030D-6E8A-4147-A177-3AD203B41FA5}">
                      <a16:colId xmlns:a16="http://schemas.microsoft.com/office/drawing/2014/main" val="229629103"/>
                    </a:ext>
                  </a:extLst>
                </a:gridCol>
                <a:gridCol w="1862475">
                  <a:extLst>
                    <a:ext uri="{9D8B030D-6E8A-4147-A177-3AD203B41FA5}">
                      <a16:colId xmlns:a16="http://schemas.microsoft.com/office/drawing/2014/main" val="2268397797"/>
                    </a:ext>
                  </a:extLst>
                </a:gridCol>
                <a:gridCol w="1862475">
                  <a:extLst>
                    <a:ext uri="{9D8B030D-6E8A-4147-A177-3AD203B41FA5}">
                      <a16:colId xmlns:a16="http://schemas.microsoft.com/office/drawing/2014/main" val="1411940593"/>
                    </a:ext>
                  </a:extLst>
                </a:gridCol>
                <a:gridCol w="1862475">
                  <a:extLst>
                    <a:ext uri="{9D8B030D-6E8A-4147-A177-3AD203B41FA5}">
                      <a16:colId xmlns:a16="http://schemas.microsoft.com/office/drawing/2014/main" val="415188477"/>
                    </a:ext>
                  </a:extLst>
                </a:gridCol>
                <a:gridCol w="1862475">
                  <a:extLst>
                    <a:ext uri="{9D8B030D-6E8A-4147-A177-3AD203B41FA5}">
                      <a16:colId xmlns:a16="http://schemas.microsoft.com/office/drawing/2014/main" val="2116589672"/>
                    </a:ext>
                  </a:extLst>
                </a:gridCol>
                <a:gridCol w="1862475">
                  <a:extLst>
                    <a:ext uri="{9D8B030D-6E8A-4147-A177-3AD203B41FA5}">
                      <a16:colId xmlns:a16="http://schemas.microsoft.com/office/drawing/2014/main" val="1988259304"/>
                    </a:ext>
                  </a:extLst>
                </a:gridCol>
                <a:gridCol w="1862475">
                  <a:extLst>
                    <a:ext uri="{9D8B030D-6E8A-4147-A177-3AD203B41FA5}">
                      <a16:colId xmlns:a16="http://schemas.microsoft.com/office/drawing/2014/main" val="2065259818"/>
                    </a:ext>
                  </a:extLst>
                </a:gridCol>
              </a:tblGrid>
              <a:tr h="558834">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4096063">
                <a:tc rowSpan="2">
                  <a:txBody>
                    <a:bodyPr/>
                    <a:lstStyle/>
                    <a:p>
                      <a:pPr algn="ctr"/>
                      <a:r>
                        <a:rPr lang="en-GB" sz="2800" dirty="0"/>
                        <a:t>Computer Science</a:t>
                      </a:r>
                    </a:p>
                  </a:txBody>
                  <a:tcPr marT="45721" marB="45721" vert="vert270" anchor="ctr"/>
                </a:tc>
                <a:tc>
                  <a:txBody>
                    <a:bodyPr/>
                    <a:lstStyle/>
                    <a:p>
                      <a:r>
                        <a:rPr lang="en-GB" sz="1200" b="1" dirty="0"/>
                        <a:t>Paper 1</a:t>
                      </a:r>
                    </a:p>
                  </a:txBody>
                  <a:tcPr marT="45721" marB="45721" vert="vert270" anchor="ctr"/>
                </a:tc>
                <a:tc>
                  <a:txBody>
                    <a:bodyPr/>
                    <a:lstStyle/>
                    <a:p>
                      <a:pPr algn="l">
                        <a:lnSpc>
                          <a:spcPct val="107000"/>
                        </a:lnSpc>
                        <a:spcAft>
                          <a:spcPts val="0"/>
                        </a:spcAft>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1.1 Systems Architecture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1.1.1 Architecture of the CPU</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1.1.2 CPU Performance</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1.1.3 Embedded Systems </a:t>
                      </a:r>
                    </a:p>
                    <a:p>
                      <a:pPr marL="45720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l">
                        <a:lnSpc>
                          <a:spcPct val="107000"/>
                        </a:lnSpc>
                        <a:spcAft>
                          <a:spcPts val="0"/>
                        </a:spcAft>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1.2 Memory and Storage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1.1.4 Primary Storage</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1.1.5 Secondary Storage</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1.1.6 Units</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1.1.7 Data Storage</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1.1.8 Compression</a:t>
                      </a:r>
                    </a:p>
                    <a:p>
                      <a:pPr marL="45720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lvl="1" indent="0" algn="l">
                        <a:lnSpc>
                          <a:spcPct val="107000"/>
                        </a:lnSpc>
                        <a:spcAft>
                          <a:spcPts val="0"/>
                        </a:spcAft>
                        <a:buFont typeface="+mj-lt"/>
                        <a:buNone/>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1.2 Computer Networks, connections and protocols</a:t>
                      </a:r>
                    </a:p>
                    <a:p>
                      <a:pPr marL="0" lvl="1" indent="0" algn="l">
                        <a:lnSpc>
                          <a:spcPct val="107000"/>
                        </a:lnSpc>
                        <a:spcAft>
                          <a:spcPts val="0"/>
                        </a:spcAft>
                        <a:buFont typeface="+mj-lt"/>
                        <a:buNone/>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1.2.1 </a:t>
                      </a: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Networks and topologies </a:t>
                      </a:r>
                    </a:p>
                    <a:p>
                      <a:pPr marL="0" lvl="1" indent="0" algn="l">
                        <a:lnSpc>
                          <a:spcPct val="107000"/>
                        </a:lnSpc>
                        <a:spcAft>
                          <a:spcPts val="0"/>
                        </a:spcAft>
                        <a:buFont typeface="+mj-lt"/>
                        <a:buNone/>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1.2.2 Wired and wireless networks, protocols and layers </a:t>
                      </a:r>
                    </a:p>
                    <a:p>
                      <a:pPr marL="45720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lvl="1" indent="0" algn="l">
                        <a:lnSpc>
                          <a:spcPct val="107000"/>
                        </a:lnSpc>
                        <a:spcAft>
                          <a:spcPts val="0"/>
                        </a:spcAft>
                        <a:buFont typeface="+mj-lt"/>
                        <a:buNone/>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1.3 Network Security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1.3.1 Threats to computer systems and networks</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1.3.2 Identifying and preventing vulnerabilities </a:t>
                      </a:r>
                    </a:p>
                  </a:txBody>
                  <a:tcPr marL="68580" marR="68580" marT="0" marB="0"/>
                </a:tc>
                <a:tc>
                  <a:txBody>
                    <a:bodyPr/>
                    <a:lstStyle/>
                    <a:p>
                      <a:pPr marL="0" lvl="1" indent="0" algn="l">
                        <a:lnSpc>
                          <a:spcPct val="107000"/>
                        </a:lnSpc>
                        <a:spcAft>
                          <a:spcPts val="0"/>
                        </a:spcAft>
                        <a:buFont typeface="+mj-lt"/>
                        <a:buNone/>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1.4 Systems Software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1.4.1 Operating Systems</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1.4.2 Utility Software </a:t>
                      </a:r>
                    </a:p>
                    <a:p>
                      <a:pPr marL="45720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lvl="1" indent="0" algn="l">
                        <a:lnSpc>
                          <a:spcPct val="107000"/>
                        </a:lnSpc>
                        <a:spcAft>
                          <a:spcPts val="0"/>
                        </a:spcAft>
                        <a:buFont typeface="+mj-lt"/>
                        <a:buNone/>
                        <a:tabLst>
                          <a:tab pos="176213" algn="l"/>
                        </a:tabLst>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1.5 Ethical, legal, cultural and environmental impacts of digital technology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1.5.1 Ethical / legal / cultural issues / environmental issues / privacy issues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1.5.2 Legislation relevant to Computer Science:</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1.5.3 The Data Protection Act 2018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1.5.4 Computer Misuse Act 1990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1.5.5 Copyright, Designs and Patents Act 1988</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1.5.6 Software Licenses (Open Source and Proprietary) </a:t>
                      </a:r>
                    </a:p>
                  </a:txBody>
                  <a:tcPr marL="68580" marR="68580" marT="0" marB="0"/>
                </a:tc>
                <a:extLst>
                  <a:ext uri="{0D108BD9-81ED-4DB2-BD59-A6C34878D82A}">
                    <a16:rowId xmlns:a16="http://schemas.microsoft.com/office/drawing/2014/main" val="2497711377"/>
                  </a:ext>
                </a:extLst>
              </a:tr>
              <a:tr h="1536565">
                <a:tc vMerge="1">
                  <a:txBody>
                    <a:bodyPr/>
                    <a:lstStyle/>
                    <a:p>
                      <a:endParaRPr lang="en-GB" dirty="0"/>
                    </a:p>
                  </a:txBody>
                  <a:tcPr/>
                </a:tc>
                <a:tc>
                  <a:txBody>
                    <a:bodyPr/>
                    <a:lstStyle/>
                    <a:p>
                      <a:r>
                        <a:rPr lang="en-US" sz="1200" b="1" dirty="0"/>
                        <a:t>P</a:t>
                      </a:r>
                      <a:r>
                        <a:rPr lang="en-GB" sz="1200" b="1" dirty="0"/>
                        <a:t>aper 2</a:t>
                      </a:r>
                    </a:p>
                  </a:txBody>
                  <a:tcPr marT="45721" marB="45721" vert="vert270" anchor="ctr"/>
                </a:tc>
                <a:tc>
                  <a:txBody>
                    <a:bodyPr/>
                    <a:lstStyle/>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2.1 Algorithms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2.1.1 Computational Thinking</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2.1.2 Designing, creating and refining algorithms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2.1.3 Searching and sorting algorithms </a:t>
                      </a:r>
                    </a:p>
                  </a:txBody>
                  <a:tcPr marL="68580" marR="68580" marT="0" marB="0"/>
                </a:tc>
                <a:tc>
                  <a:txBody>
                    <a:bodyPr/>
                    <a:lstStyle/>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2.2 Programming Fundamentals</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Program Constructs; sequence, selection and iteration </a:t>
                      </a:r>
                    </a:p>
                  </a:txBody>
                  <a:tcPr marL="68580" marR="68580" marT="0" marB="0"/>
                </a:tc>
                <a:tc>
                  <a:txBody>
                    <a:bodyPr/>
                    <a:lstStyle/>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2.2 Programming Fundamentals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The use of variables, constants, operators, inputs, outputs and assignment</a:t>
                      </a:r>
                    </a:p>
                  </a:txBody>
                  <a:tcPr marL="68580" marR="68580" marT="0" marB="0"/>
                </a:tc>
                <a:tc>
                  <a:txBody>
                    <a:bodyPr/>
                    <a:lstStyle/>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2.2. Programming Fundamentals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Arithmetic operators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Boolean operators </a:t>
                      </a:r>
                    </a:p>
                  </a:txBody>
                  <a:tcPr marL="68580" marR="68580" marT="0" marB="0"/>
                </a:tc>
                <a:tc>
                  <a:txBody>
                    <a:bodyPr/>
                    <a:lstStyle/>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2.2 Programming Fundamentals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Programming Challenges </a:t>
                      </a:r>
                    </a:p>
                  </a:txBody>
                  <a:tcPr marL="68580" marR="68580" marT="0" marB="0"/>
                </a:tc>
                <a:tc>
                  <a:txBody>
                    <a:bodyPr/>
                    <a:lstStyle/>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2.2 Programming Fundamentals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Programming Challenges </a:t>
                      </a:r>
                    </a:p>
                  </a:txBody>
                  <a:tcPr marL="68580" marR="68580" marT="0" marB="0"/>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Tree>
    <p:extLst>
      <p:ext uri="{BB962C8B-B14F-4D97-AF65-F5344CB8AC3E}">
        <p14:creationId xmlns:p14="http://schemas.microsoft.com/office/powerpoint/2010/main" val="1635212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947946060"/>
              </p:ext>
            </p:extLst>
          </p:nvPr>
        </p:nvGraphicFramePr>
        <p:xfrm>
          <a:off x="0" y="666538"/>
          <a:ext cx="12191990" cy="6191460"/>
        </p:xfrm>
        <a:graphic>
          <a:graphicData uri="http://schemas.openxmlformats.org/drawingml/2006/table">
            <a:tbl>
              <a:tblPr firstRow="1" bandRow="1">
                <a:tableStyleId>{5940675A-B579-460E-94D1-54222C63F5DA}</a:tableStyleId>
              </a:tblPr>
              <a:tblGrid>
                <a:gridCol w="503434">
                  <a:extLst>
                    <a:ext uri="{9D8B030D-6E8A-4147-A177-3AD203B41FA5}">
                      <a16:colId xmlns:a16="http://schemas.microsoft.com/office/drawing/2014/main" val="1323354650"/>
                    </a:ext>
                  </a:extLst>
                </a:gridCol>
                <a:gridCol w="503434">
                  <a:extLst>
                    <a:ext uri="{9D8B030D-6E8A-4147-A177-3AD203B41FA5}">
                      <a16:colId xmlns:a16="http://schemas.microsoft.com/office/drawing/2014/main" val="229629103"/>
                    </a:ext>
                  </a:extLst>
                </a:gridCol>
                <a:gridCol w="1864187">
                  <a:extLst>
                    <a:ext uri="{9D8B030D-6E8A-4147-A177-3AD203B41FA5}">
                      <a16:colId xmlns:a16="http://schemas.microsoft.com/office/drawing/2014/main" val="2268397797"/>
                    </a:ext>
                  </a:extLst>
                </a:gridCol>
                <a:gridCol w="1864187">
                  <a:extLst>
                    <a:ext uri="{9D8B030D-6E8A-4147-A177-3AD203B41FA5}">
                      <a16:colId xmlns:a16="http://schemas.microsoft.com/office/drawing/2014/main" val="1411940593"/>
                    </a:ext>
                  </a:extLst>
                </a:gridCol>
                <a:gridCol w="1864187">
                  <a:extLst>
                    <a:ext uri="{9D8B030D-6E8A-4147-A177-3AD203B41FA5}">
                      <a16:colId xmlns:a16="http://schemas.microsoft.com/office/drawing/2014/main" val="415188477"/>
                    </a:ext>
                  </a:extLst>
                </a:gridCol>
                <a:gridCol w="1864187">
                  <a:extLst>
                    <a:ext uri="{9D8B030D-6E8A-4147-A177-3AD203B41FA5}">
                      <a16:colId xmlns:a16="http://schemas.microsoft.com/office/drawing/2014/main" val="2116589672"/>
                    </a:ext>
                  </a:extLst>
                </a:gridCol>
                <a:gridCol w="1864187">
                  <a:extLst>
                    <a:ext uri="{9D8B030D-6E8A-4147-A177-3AD203B41FA5}">
                      <a16:colId xmlns:a16="http://schemas.microsoft.com/office/drawing/2014/main" val="1988259304"/>
                    </a:ext>
                  </a:extLst>
                </a:gridCol>
                <a:gridCol w="1864187">
                  <a:extLst>
                    <a:ext uri="{9D8B030D-6E8A-4147-A177-3AD203B41FA5}">
                      <a16:colId xmlns:a16="http://schemas.microsoft.com/office/drawing/2014/main" val="2065259818"/>
                    </a:ext>
                  </a:extLst>
                </a:gridCol>
              </a:tblGrid>
              <a:tr h="528365">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563465">
                <a:tc rowSpan="2">
                  <a:txBody>
                    <a:bodyPr/>
                    <a:lstStyle/>
                    <a:p>
                      <a:pPr algn="ctr"/>
                      <a:r>
                        <a:rPr lang="en-GB" sz="2800" dirty="0"/>
                        <a:t>Drama</a:t>
                      </a:r>
                    </a:p>
                  </a:txBody>
                  <a:tcPr marT="45721" marB="45721" vert="vert270" anchor="ctr"/>
                </a:tc>
                <a:tc>
                  <a:txBody>
                    <a:bodyPr/>
                    <a:lstStyle/>
                    <a:p>
                      <a:r>
                        <a:rPr lang="en-GB" sz="1100" b="1" dirty="0"/>
                        <a:t>Main Topics</a:t>
                      </a:r>
                    </a:p>
                  </a:txBody>
                  <a:tcPr marT="45721" marB="45721" vert="vert270" anchor="ctr"/>
                </a:tc>
                <a:tc>
                  <a:txBody>
                    <a:bodyPr/>
                    <a:lstStyle/>
                    <a:p>
                      <a:r>
                        <a:rPr lang="en-US" sz="1100" b="1" dirty="0"/>
                        <a:t>Blood Brothers</a:t>
                      </a:r>
                      <a:endParaRPr lang="en-GB" sz="1100" b="1" dirty="0"/>
                    </a:p>
                  </a:txBody>
                  <a:tcPr marT="45721" marB="45721"/>
                </a:tc>
                <a:tc>
                  <a:txBody>
                    <a:bodyPr/>
                    <a:lstStyle/>
                    <a:p>
                      <a:r>
                        <a:rPr lang="en-US" sz="1100" b="1" dirty="0"/>
                        <a:t>Section B practice questions</a:t>
                      </a:r>
                      <a:endParaRPr lang="en-GB" sz="1100" b="1" dirty="0"/>
                    </a:p>
                  </a:txBody>
                  <a:tcPr marT="45721" marB="45721"/>
                </a:tc>
                <a:tc>
                  <a:txBody>
                    <a:bodyPr/>
                    <a:lstStyle/>
                    <a:p>
                      <a:r>
                        <a:rPr lang="en-US" sz="1100" b="1" dirty="0"/>
                        <a:t>Component 2 – devising drama</a:t>
                      </a:r>
                      <a:endParaRPr lang="en-GB" sz="1100" b="1" dirty="0"/>
                    </a:p>
                  </a:txBody>
                  <a:tcPr marT="45721" marB="45721"/>
                </a:tc>
                <a:tc>
                  <a:txBody>
                    <a:bodyPr/>
                    <a:lstStyle/>
                    <a:p>
                      <a:r>
                        <a:rPr lang="en-US" sz="1100" b="1" i="0" kern="1200" dirty="0">
                          <a:solidFill>
                            <a:schemeClr val="tx1"/>
                          </a:solidFill>
                          <a:effectLst/>
                          <a:latin typeface="+mn-lt"/>
                          <a:ea typeface="+mn-ea"/>
                          <a:cs typeface="+mn-cs"/>
                        </a:rPr>
                        <a:t>Devising log/recording practical exam</a:t>
                      </a:r>
                      <a:endParaRPr lang="en-GB" sz="1100" b="1" i="0" kern="1200" dirty="0">
                        <a:solidFill>
                          <a:schemeClr val="tx1"/>
                        </a:solidFill>
                        <a:effectLst/>
                        <a:latin typeface="+mn-lt"/>
                        <a:ea typeface="+mn-ea"/>
                        <a:cs typeface="+mn-cs"/>
                      </a:endParaRPr>
                    </a:p>
                  </a:txBody>
                  <a:tcPr marT="45721" marB="45721"/>
                </a:tc>
                <a:tc gridSpan="2">
                  <a:txBody>
                    <a:bodyPr/>
                    <a:lstStyle/>
                    <a:p>
                      <a:r>
                        <a:rPr lang="en-US" sz="1100" b="1" dirty="0"/>
                        <a:t>Theatre roles and terminology</a:t>
                      </a:r>
                      <a:endParaRPr lang="en-GB" sz="1100" b="1" dirty="0"/>
                    </a:p>
                  </a:txBody>
                  <a:tcPr marT="45721" marB="45721"/>
                </a:tc>
                <a:tc hMerge="1">
                  <a:txBody>
                    <a:bodyPr/>
                    <a:lstStyle/>
                    <a:p>
                      <a:endParaRPr lang="en-GB" sz="1200" b="1" dirty="0"/>
                    </a:p>
                  </a:txBody>
                  <a:tcPr marT="45721" marB="45721"/>
                </a:tc>
                <a:extLst>
                  <a:ext uri="{0D108BD9-81ED-4DB2-BD59-A6C34878D82A}">
                    <a16:rowId xmlns:a16="http://schemas.microsoft.com/office/drawing/2014/main" val="627657364"/>
                  </a:ext>
                </a:extLst>
              </a:tr>
              <a:tr h="2657359">
                <a:tc vMerge="1">
                  <a:txBody>
                    <a:bodyPr/>
                    <a:lstStyle/>
                    <a:p>
                      <a:endParaRPr lang="en-GB" dirty="0"/>
                    </a:p>
                  </a:txBody>
                  <a:tcPr/>
                </a:tc>
                <a:tc>
                  <a:txBody>
                    <a:bodyPr/>
                    <a:lstStyle/>
                    <a:p>
                      <a:r>
                        <a:rPr lang="en-GB" sz="1100" b="1" dirty="0"/>
                        <a:t>Additional information</a:t>
                      </a:r>
                    </a:p>
                  </a:txBody>
                  <a:tcPr marT="45721" marB="45721" vert="vert270"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Design Skills Demonstrated in the Performance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Character Motivation and Interaction</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Social, Cultural and Historical Contexts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Interpret Texts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Specific Features of the Style/ Genre of the Performance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Sub-text and the Creation of Mood and Atmosphere</a:t>
                      </a:r>
                      <a:endParaRPr lang="en-GB" sz="1100" b="1" dirty="0"/>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Spaced Retrieval Practice Questions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Detailed Feedback Given on Responses and Time Given to Reflect/Improve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Revision Booklets and Practice Questions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i="1" dirty="0">
                          <a:solidFill>
                            <a:srgbClr val="000000"/>
                          </a:solidFill>
                        </a:rPr>
                        <a:t>In-depth study of Theatre Practitioners and their techniques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Explore and Communicate Meaning</a:t>
                      </a:r>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What messages the company may be trying to communicate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i="1" dirty="0">
                          <a:solidFill>
                            <a:srgbClr val="000000"/>
                          </a:solidFill>
                        </a:rPr>
                        <a:t>Creation of theatre/design elements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i="1" dirty="0">
                          <a:solidFill>
                            <a:srgbClr val="000000"/>
                          </a:solidFill>
                        </a:rPr>
                        <a:t>Carry out research, develop and refinement, analyse and evaluate the process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Specific Features of the Style/ Genre of the Performance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Create clear connections, between chosen practitioners and dramatic intentions</a:t>
                      </a:r>
                    </a:p>
                  </a:txBody>
                  <a:tcPr marT="45721" marB="45721"/>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i="1" dirty="0"/>
                        <a:t>40% of overall GCSE Drama complete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chemeClr val="tx1"/>
                          </a:solidFill>
                        </a:rPr>
                        <a:t>Solidify Dramatic Intentions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chemeClr val="tx1"/>
                          </a:solidFill>
                        </a:rPr>
                        <a:t>Carry out research and develop their own ideas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chemeClr val="tx1"/>
                          </a:solidFill>
                        </a:rPr>
                        <a:t>Rehearse, refine and amend their work</a:t>
                      </a:r>
                    </a:p>
                    <a:p>
                      <a:pPr rtl="0" fontAlgn="base"/>
                      <a:endParaRPr lang="en-GB" sz="1100" b="0" i="0" kern="1200" dirty="0">
                        <a:solidFill>
                          <a:schemeClr val="tx1"/>
                        </a:solidFill>
                        <a:effectLst/>
                        <a:latin typeface="+mn-lt"/>
                        <a:ea typeface="+mn-ea"/>
                        <a:cs typeface="+mn-cs"/>
                      </a:endParaRPr>
                    </a:p>
                  </a:txBody>
                  <a:tcPr marT="45721" marB="45721"/>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Use of the Performance Space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Relationships realised between Performers and Audience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Collaborate with others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Stage Positioning &amp; Stage Configuration</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Drama and Theatre Terminology and how to use it appropriately</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dirty="0">
                          <a:solidFill>
                            <a:srgbClr val="000000"/>
                          </a:solidFill>
                        </a:rPr>
                        <a:t>The Roles and Responsibilities of Theatre Makers in Contemporary, Professional Practice </a:t>
                      </a:r>
                    </a:p>
                  </a:txBody>
                  <a:tcPr marT="45721" marB="45721"/>
                </a:tc>
                <a:tc hMerge="1">
                  <a:txBody>
                    <a:bodyPr/>
                    <a:lstStyle/>
                    <a:p>
                      <a:endParaRPr lang="en-GB" sz="1200" b="1" dirty="0"/>
                    </a:p>
                  </a:txBody>
                  <a:tcPr marT="45721" marB="45721"/>
                </a:tc>
                <a:extLst>
                  <a:ext uri="{0D108BD9-81ED-4DB2-BD59-A6C34878D82A}">
                    <a16:rowId xmlns:a16="http://schemas.microsoft.com/office/drawing/2014/main" val="552443569"/>
                  </a:ext>
                </a:extLst>
              </a:tr>
              <a:tr h="777007">
                <a:tc rowSpan="2">
                  <a:txBody>
                    <a:bodyPr/>
                    <a:lstStyle/>
                    <a:p>
                      <a:pPr algn="ctr"/>
                      <a:r>
                        <a:rPr lang="en-GB" sz="2800" dirty="0"/>
                        <a:t>French</a:t>
                      </a:r>
                    </a:p>
                  </a:txBody>
                  <a:tcPr marT="45721" marB="45721" vert="vert270" anchor="ctr"/>
                </a:tc>
                <a:tc>
                  <a:txBody>
                    <a:bodyPr/>
                    <a:lstStyle/>
                    <a:p>
                      <a:r>
                        <a:rPr lang="en-GB" sz="1100" b="1"/>
                        <a:t>Main Topics</a:t>
                      </a:r>
                      <a:endParaRPr lang="en-GB" sz="1100" b="1" dirty="0"/>
                    </a:p>
                  </a:txBody>
                  <a:tcPr marT="45721" marB="45721" vert="vert270" anchor="ctr"/>
                </a:tc>
                <a:tc>
                  <a:txBody>
                    <a:bodyPr/>
                    <a:lstStyle/>
                    <a:p>
                      <a:r>
                        <a:rPr lang="en-GB" sz="1100" b="0" dirty="0"/>
                        <a:t>Media and Technology -</a:t>
                      </a:r>
                    </a:p>
                    <a:p>
                      <a:r>
                        <a:rPr lang="en-GB" sz="1100" b="0" dirty="0"/>
                        <a:t>My personal world – staying active</a:t>
                      </a:r>
                    </a:p>
                  </a:txBody>
                  <a:tcPr marT="45721" marB="45721"/>
                </a:tc>
                <a:tc>
                  <a:txBody>
                    <a:bodyPr/>
                    <a:lstStyle/>
                    <a:p>
                      <a:r>
                        <a:rPr lang="en-GB" sz="1100" b="0" dirty="0"/>
                        <a:t>My personal world</a:t>
                      </a:r>
                      <a:r>
                        <a:rPr lang="en-GB" sz="1100" b="0" baseline="0" dirty="0"/>
                        <a:t> </a:t>
                      </a:r>
                    </a:p>
                    <a:p>
                      <a:r>
                        <a:rPr lang="en-GB" sz="1100" b="0" baseline="0" dirty="0"/>
                        <a:t>Family, friends and friendship. Role-models </a:t>
                      </a:r>
                    </a:p>
                    <a:p>
                      <a:r>
                        <a:rPr lang="en-GB" sz="1100" b="0" baseline="0" dirty="0"/>
                        <a:t>and celebrations. </a:t>
                      </a:r>
                      <a:endParaRPr lang="en-GB" sz="1100" b="0" dirty="0"/>
                    </a:p>
                  </a:txBody>
                  <a:tcPr marT="45721" marB="45721"/>
                </a:tc>
                <a:tc>
                  <a:txBody>
                    <a:bodyPr/>
                    <a:lstStyle/>
                    <a:p>
                      <a:r>
                        <a:rPr lang="en-GB" sz="1100" b="0" dirty="0"/>
                        <a:t>Studying and my future -  school life, progress at school,</a:t>
                      </a:r>
                      <a:r>
                        <a:rPr lang="en-GB" sz="1100" b="0" baseline="0" dirty="0"/>
                        <a:t> learning languages. </a:t>
                      </a:r>
                      <a:endParaRPr lang="en-GB" sz="1100" b="0" dirty="0"/>
                    </a:p>
                  </a:txBody>
                  <a:tcPr marT="45721" marB="45721"/>
                </a:tc>
                <a:tc>
                  <a:txBody>
                    <a:bodyPr/>
                    <a:lstStyle/>
                    <a:p>
                      <a:r>
                        <a:rPr lang="en-GB" sz="1100" b="0" dirty="0"/>
                        <a:t>Lifestyle</a:t>
                      </a:r>
                      <a:r>
                        <a:rPr lang="en-GB" sz="1100" b="0" baseline="0" dirty="0"/>
                        <a:t>, wellbeing and mental health. </a:t>
                      </a:r>
                      <a:endParaRPr lang="en-GB" sz="1100" b="0" dirty="0"/>
                    </a:p>
                  </a:txBody>
                  <a:tcPr marT="45721" marB="45721"/>
                </a:tc>
                <a:tc>
                  <a:txBody>
                    <a:bodyPr/>
                    <a:lstStyle/>
                    <a:p>
                      <a:r>
                        <a:rPr lang="en-GB" sz="1100" b="0" dirty="0"/>
                        <a:t>Travel</a:t>
                      </a:r>
                      <a:r>
                        <a:rPr lang="en-GB" sz="1100" b="0" baseline="0" dirty="0"/>
                        <a:t> and tourism, including ideal holiday and staycations. </a:t>
                      </a:r>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t>Travel</a:t>
                      </a:r>
                      <a:r>
                        <a:rPr lang="en-GB" sz="1100" b="0" baseline="0" dirty="0"/>
                        <a:t> and tourism, including ideal holiday and staycations. </a:t>
                      </a:r>
                    </a:p>
                  </a:txBody>
                  <a:tcPr marT="45721" marB="45721"/>
                </a:tc>
                <a:extLst>
                  <a:ext uri="{0D108BD9-81ED-4DB2-BD59-A6C34878D82A}">
                    <a16:rowId xmlns:a16="http://schemas.microsoft.com/office/drawing/2014/main" val="2497711377"/>
                  </a:ext>
                </a:extLst>
              </a:tr>
              <a:tr h="1665264">
                <a:tc vMerge="1">
                  <a:txBody>
                    <a:bodyPr/>
                    <a:lstStyle/>
                    <a:p>
                      <a:endParaRPr lang="en-GB" dirty="0"/>
                    </a:p>
                  </a:txBody>
                  <a:tcPr/>
                </a:tc>
                <a:tc>
                  <a:txBody>
                    <a:bodyPr/>
                    <a:lstStyle/>
                    <a:p>
                      <a:r>
                        <a:rPr lang="en-GB" sz="1100" b="1" dirty="0"/>
                        <a:t>Additional information</a:t>
                      </a:r>
                    </a:p>
                  </a:txBody>
                  <a:tcPr marT="45721" marB="45721" vert="vert270" anchor="ctr"/>
                </a:tc>
                <a:tc>
                  <a:txBody>
                    <a:bodyPr/>
                    <a:lstStyle/>
                    <a:p>
                      <a:r>
                        <a:rPr lang="en-GB" sz="1100" b="0" dirty="0"/>
                        <a:t>Present,</a:t>
                      </a:r>
                      <a:r>
                        <a:rPr lang="en-GB" sz="1100" b="0" baseline="0" dirty="0"/>
                        <a:t> past, future tenses. </a:t>
                      </a:r>
                      <a:endParaRPr lang="en-GB" sz="1100" b="0" dirty="0"/>
                    </a:p>
                    <a:p>
                      <a:r>
                        <a:rPr lang="en-GB" sz="1100" b="0" dirty="0"/>
                        <a:t>Skills –</a:t>
                      </a:r>
                      <a:r>
                        <a:rPr lang="en-GB" sz="1100" b="0" baseline="0" dirty="0"/>
                        <a:t> preparing roleplay</a:t>
                      </a:r>
                    </a:p>
                    <a:p>
                      <a:r>
                        <a:rPr lang="en-GB" sz="1100" b="0" baseline="0" dirty="0"/>
                        <a:t>Listening and transcribing in French.</a:t>
                      </a:r>
                    </a:p>
                    <a:p>
                      <a:r>
                        <a:rPr lang="en-GB" sz="1100" b="0" baseline="0" dirty="0"/>
                        <a:t>Discussing pros and cons</a:t>
                      </a:r>
                      <a:endParaRPr lang="en-GB" sz="1100" b="0" dirty="0"/>
                    </a:p>
                    <a:p>
                      <a:endParaRPr lang="en-GB" sz="1100" b="1" dirty="0"/>
                    </a:p>
                    <a:p>
                      <a:endParaRPr lang="en-GB" sz="1100" b="1" dirty="0"/>
                    </a:p>
                  </a:txBody>
                  <a:tcPr marT="45721" marB="45721"/>
                </a:tc>
                <a:tc>
                  <a:txBody>
                    <a:bodyPr/>
                    <a:lstStyle/>
                    <a:p>
                      <a:r>
                        <a:rPr lang="en-GB" sz="1100" b="0" baseline="0" dirty="0"/>
                        <a:t>Emphatic and direct object pronouns.</a:t>
                      </a:r>
                    </a:p>
                    <a:p>
                      <a:r>
                        <a:rPr lang="en-GB" sz="1100" b="0" baseline="0" dirty="0"/>
                        <a:t>Reflexive verbs. </a:t>
                      </a:r>
                    </a:p>
                    <a:p>
                      <a:r>
                        <a:rPr lang="en-GB" sz="1100" b="0" baseline="0" dirty="0"/>
                        <a:t>Describing a photo</a:t>
                      </a:r>
                    </a:p>
                    <a:p>
                      <a:r>
                        <a:rPr lang="en-GB" sz="1100" b="0" baseline="0" dirty="0"/>
                        <a:t>Translation into French</a:t>
                      </a:r>
                    </a:p>
                    <a:p>
                      <a:r>
                        <a:rPr lang="en-GB" sz="1100" b="0" baseline="0" dirty="0"/>
                        <a:t>Extended sentences- sequencers and connectives. </a:t>
                      </a:r>
                    </a:p>
                    <a:p>
                      <a:r>
                        <a:rPr lang="en-GB" sz="1100" b="0" baseline="0" dirty="0"/>
                        <a:t>Assessment – Listening, Reading, Writing</a:t>
                      </a:r>
                      <a:endParaRPr lang="en-GB" sz="1100" b="0" dirty="0"/>
                    </a:p>
                  </a:txBody>
                  <a:tcPr marT="45721" marB="45721"/>
                </a:tc>
                <a:tc>
                  <a:txBody>
                    <a:bodyPr/>
                    <a:lstStyle/>
                    <a:p>
                      <a:r>
                        <a:rPr lang="en-GB" sz="1100" b="0" dirty="0"/>
                        <a:t>Comparative</a:t>
                      </a:r>
                      <a:r>
                        <a:rPr lang="en-GB" sz="1100" b="0" baseline="0" dirty="0"/>
                        <a:t> adjectives</a:t>
                      </a:r>
                    </a:p>
                    <a:p>
                      <a:r>
                        <a:rPr lang="en-GB" sz="1100" b="0" baseline="0" dirty="0"/>
                        <a:t>Impersonal verb structures</a:t>
                      </a:r>
                    </a:p>
                    <a:p>
                      <a:r>
                        <a:rPr lang="en-GB" sz="1100" b="0" baseline="0" dirty="0"/>
                        <a:t>Opinions with reasons</a:t>
                      </a:r>
                    </a:p>
                    <a:p>
                      <a:r>
                        <a:rPr lang="en-GB" sz="1100" b="0" baseline="0" dirty="0"/>
                        <a:t>Jan. Mock GCSE speaking exam.</a:t>
                      </a:r>
                      <a:endParaRPr lang="en-GB" sz="1100" b="0" dirty="0"/>
                    </a:p>
                  </a:txBody>
                  <a:tcPr marT="45721" marB="45721"/>
                </a:tc>
                <a:tc>
                  <a:txBody>
                    <a:bodyPr/>
                    <a:lstStyle/>
                    <a:p>
                      <a:r>
                        <a:rPr lang="en-GB" sz="1100" b="0" dirty="0"/>
                        <a:t>Modal verbs- giving advice.</a:t>
                      </a:r>
                    </a:p>
                    <a:p>
                      <a:r>
                        <a:rPr lang="en-GB" sz="1100" b="0" dirty="0"/>
                        <a:t>Perfect tense of reflexive</a:t>
                      </a:r>
                      <a:r>
                        <a:rPr lang="en-GB" sz="1100" b="0" baseline="0" dirty="0"/>
                        <a:t> verbs.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baseline="0" dirty="0"/>
                        <a:t>Assessment – Listening, Reading, Writing</a:t>
                      </a:r>
                      <a:endParaRPr lang="en-GB" sz="1100" b="0" dirty="0"/>
                    </a:p>
                  </a:txBody>
                  <a:tcPr marT="45721" marB="45721"/>
                </a:tc>
                <a:tc>
                  <a:txBody>
                    <a:bodyPr/>
                    <a:lstStyle/>
                    <a:p>
                      <a:r>
                        <a:rPr lang="en-GB" sz="1100" b="0" dirty="0"/>
                        <a:t>Conditional tense.</a:t>
                      </a:r>
                    </a:p>
                    <a:p>
                      <a:r>
                        <a:rPr lang="en-GB" sz="1100" b="0" dirty="0"/>
                        <a:t>Perfect</a:t>
                      </a:r>
                      <a:r>
                        <a:rPr lang="en-GB" sz="1100" b="0" baseline="0" dirty="0"/>
                        <a:t> tense of modal verbs.</a:t>
                      </a:r>
                    </a:p>
                    <a:p>
                      <a:r>
                        <a:rPr lang="en-GB" sz="1100" b="0" baseline="0" dirty="0"/>
                        <a:t>Range of tenses. </a:t>
                      </a:r>
                    </a:p>
                    <a:p>
                      <a:r>
                        <a:rPr lang="en-GB" sz="1100" b="0" baseline="0" dirty="0"/>
                        <a:t>Relative pronouns. </a:t>
                      </a:r>
                      <a:endParaRPr lang="en-GB" sz="1100" b="0" dirty="0"/>
                    </a:p>
                  </a:txBody>
                  <a:tcPr marT="45721" marB="45721"/>
                </a:tc>
                <a:tc>
                  <a:txBody>
                    <a:bodyPr/>
                    <a:lstStyle/>
                    <a:p>
                      <a:r>
                        <a:rPr lang="en-GB" sz="1100" b="0" dirty="0"/>
                        <a:t>June –</a:t>
                      </a:r>
                      <a:r>
                        <a:rPr lang="en-GB" sz="1100" b="0" baseline="0" dirty="0"/>
                        <a:t> Mock GCSE speaking assessment.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baseline="0" dirty="0"/>
                        <a:t>Assessment – Listening, Reading, Writing</a:t>
                      </a:r>
                      <a:endParaRPr lang="en-GB" sz="1100" b="0" dirty="0"/>
                    </a:p>
                  </a:txBody>
                  <a:tcPr marT="45721" marB="45721"/>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
        <p:nvSpPr>
          <p:cNvPr id="102" name="Text Placeholder 2">
            <a:extLst>
              <a:ext uri="{FF2B5EF4-FFF2-40B4-BE49-F238E27FC236}">
                <a16:creationId xmlns:a16="http://schemas.microsoft.com/office/drawing/2014/main" id="{722FBCE6-B1F3-9248-B44C-C4FAD21F8742}"/>
              </a:ext>
            </a:extLst>
          </p:cNvPr>
          <p:cNvSpPr txBox="1">
            <a:spLocks/>
          </p:cNvSpPr>
          <p:nvPr/>
        </p:nvSpPr>
        <p:spPr>
          <a:xfrm>
            <a:off x="4721704" y="5777758"/>
            <a:ext cx="1593253" cy="507756"/>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104" name="Text Placeholder 2">
            <a:extLst>
              <a:ext uri="{FF2B5EF4-FFF2-40B4-BE49-F238E27FC236}">
                <a16:creationId xmlns:a16="http://schemas.microsoft.com/office/drawing/2014/main" id="{CAF1896F-FABE-F245-AB6F-41EF2AFAFF41}"/>
              </a:ext>
            </a:extLst>
          </p:cNvPr>
          <p:cNvSpPr txBox="1">
            <a:spLocks/>
          </p:cNvSpPr>
          <p:nvPr/>
        </p:nvSpPr>
        <p:spPr>
          <a:xfrm>
            <a:off x="5174567" y="5061158"/>
            <a:ext cx="1638315" cy="542084"/>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64" name="Text Placeholder 7">
            <a:extLst>
              <a:ext uri="{FF2B5EF4-FFF2-40B4-BE49-F238E27FC236}">
                <a16:creationId xmlns:a16="http://schemas.microsoft.com/office/drawing/2014/main" id="{EAB0D283-92FE-44A5-955C-514BE7C08760}"/>
              </a:ext>
            </a:extLst>
          </p:cNvPr>
          <p:cNvSpPr txBox="1">
            <a:spLocks/>
          </p:cNvSpPr>
          <p:nvPr/>
        </p:nvSpPr>
        <p:spPr>
          <a:xfrm>
            <a:off x="7521439" y="6024966"/>
            <a:ext cx="1624414" cy="632949"/>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66" name="Text Placeholder 4">
            <a:extLst>
              <a:ext uri="{FF2B5EF4-FFF2-40B4-BE49-F238E27FC236}">
                <a16:creationId xmlns:a16="http://schemas.microsoft.com/office/drawing/2014/main" id="{6BC4A530-970A-4912-A0DC-548C3787BCC9}"/>
              </a:ext>
            </a:extLst>
          </p:cNvPr>
          <p:cNvSpPr txBox="1">
            <a:spLocks/>
          </p:cNvSpPr>
          <p:nvPr/>
        </p:nvSpPr>
        <p:spPr>
          <a:xfrm>
            <a:off x="8258274" y="4743327"/>
            <a:ext cx="1597191" cy="479989"/>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67" name="Text Placeholder 4">
            <a:extLst>
              <a:ext uri="{FF2B5EF4-FFF2-40B4-BE49-F238E27FC236}">
                <a16:creationId xmlns:a16="http://schemas.microsoft.com/office/drawing/2014/main" id="{10E76070-59A4-4CB5-A4F8-5B8BB4AE6EF6}"/>
              </a:ext>
            </a:extLst>
          </p:cNvPr>
          <p:cNvSpPr txBox="1">
            <a:spLocks/>
          </p:cNvSpPr>
          <p:nvPr/>
        </p:nvSpPr>
        <p:spPr>
          <a:xfrm>
            <a:off x="10222163" y="4903525"/>
            <a:ext cx="1348777" cy="506352"/>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68" name="Text Placeholder 7">
            <a:extLst>
              <a:ext uri="{FF2B5EF4-FFF2-40B4-BE49-F238E27FC236}">
                <a16:creationId xmlns:a16="http://schemas.microsoft.com/office/drawing/2014/main" id="{B319D2E5-2236-49FF-9133-71707C5F907D}"/>
              </a:ext>
            </a:extLst>
          </p:cNvPr>
          <p:cNvSpPr txBox="1">
            <a:spLocks/>
          </p:cNvSpPr>
          <p:nvPr/>
        </p:nvSpPr>
        <p:spPr>
          <a:xfrm>
            <a:off x="9676046" y="5829793"/>
            <a:ext cx="1686092" cy="745557"/>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Tree>
    <p:extLst>
      <p:ext uri="{BB962C8B-B14F-4D97-AF65-F5344CB8AC3E}">
        <p14:creationId xmlns:p14="http://schemas.microsoft.com/office/powerpoint/2010/main" val="1312448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445249723"/>
              </p:ext>
            </p:extLst>
          </p:nvPr>
        </p:nvGraphicFramePr>
        <p:xfrm>
          <a:off x="0" y="666536"/>
          <a:ext cx="12191990" cy="6191464"/>
        </p:xfrm>
        <a:graphic>
          <a:graphicData uri="http://schemas.openxmlformats.org/drawingml/2006/table">
            <a:tbl>
              <a:tblPr firstRow="1" bandRow="1">
                <a:tableStyleId>{5940675A-B579-460E-94D1-54222C63F5DA}</a:tableStyleId>
              </a:tblPr>
              <a:tblGrid>
                <a:gridCol w="509452">
                  <a:extLst>
                    <a:ext uri="{9D8B030D-6E8A-4147-A177-3AD203B41FA5}">
                      <a16:colId xmlns:a16="http://schemas.microsoft.com/office/drawing/2014/main" val="1323354650"/>
                    </a:ext>
                  </a:extLst>
                </a:gridCol>
                <a:gridCol w="509452">
                  <a:extLst>
                    <a:ext uri="{9D8B030D-6E8A-4147-A177-3AD203B41FA5}">
                      <a16:colId xmlns:a16="http://schemas.microsoft.com/office/drawing/2014/main" val="229629103"/>
                    </a:ext>
                  </a:extLst>
                </a:gridCol>
                <a:gridCol w="1862181">
                  <a:extLst>
                    <a:ext uri="{9D8B030D-6E8A-4147-A177-3AD203B41FA5}">
                      <a16:colId xmlns:a16="http://schemas.microsoft.com/office/drawing/2014/main" val="2268397797"/>
                    </a:ext>
                  </a:extLst>
                </a:gridCol>
                <a:gridCol w="1862181">
                  <a:extLst>
                    <a:ext uri="{9D8B030D-6E8A-4147-A177-3AD203B41FA5}">
                      <a16:colId xmlns:a16="http://schemas.microsoft.com/office/drawing/2014/main" val="1411940593"/>
                    </a:ext>
                  </a:extLst>
                </a:gridCol>
                <a:gridCol w="1862181">
                  <a:extLst>
                    <a:ext uri="{9D8B030D-6E8A-4147-A177-3AD203B41FA5}">
                      <a16:colId xmlns:a16="http://schemas.microsoft.com/office/drawing/2014/main" val="415188477"/>
                    </a:ext>
                  </a:extLst>
                </a:gridCol>
                <a:gridCol w="1862181">
                  <a:extLst>
                    <a:ext uri="{9D8B030D-6E8A-4147-A177-3AD203B41FA5}">
                      <a16:colId xmlns:a16="http://schemas.microsoft.com/office/drawing/2014/main" val="2116589672"/>
                    </a:ext>
                  </a:extLst>
                </a:gridCol>
                <a:gridCol w="1862181">
                  <a:extLst>
                    <a:ext uri="{9D8B030D-6E8A-4147-A177-3AD203B41FA5}">
                      <a16:colId xmlns:a16="http://schemas.microsoft.com/office/drawing/2014/main" val="1988259304"/>
                    </a:ext>
                  </a:extLst>
                </a:gridCol>
                <a:gridCol w="1862181">
                  <a:extLst>
                    <a:ext uri="{9D8B030D-6E8A-4147-A177-3AD203B41FA5}">
                      <a16:colId xmlns:a16="http://schemas.microsoft.com/office/drawing/2014/main" val="2065259818"/>
                    </a:ext>
                  </a:extLst>
                </a:gridCol>
              </a:tblGrid>
              <a:tr h="551857">
                <a:tc gridSpan="2">
                  <a:txBody>
                    <a:bodyPr/>
                    <a:lstStyle/>
                    <a:p>
                      <a:pPr algn="ctr"/>
                      <a:r>
                        <a:rPr lang="en-GB" sz="1400" b="1" dirty="0">
                          <a:latin typeface="+mn-lt"/>
                        </a:rPr>
                        <a:t>Subject</a:t>
                      </a:r>
                    </a:p>
                  </a:txBody>
                  <a:tcPr marT="45721" marB="45721"/>
                </a:tc>
                <a:tc hMerge="1">
                  <a:txBody>
                    <a:bodyPr/>
                    <a:lstStyle/>
                    <a:p>
                      <a:endParaRPr lang="en-GB" b="1" dirty="0"/>
                    </a:p>
                  </a:txBody>
                  <a:tcPr/>
                </a:tc>
                <a:tc>
                  <a:txBody>
                    <a:bodyPr/>
                    <a:lstStyle/>
                    <a:p>
                      <a:r>
                        <a:rPr lang="en-GB" sz="1100" b="1" dirty="0">
                          <a:latin typeface="+mn-lt"/>
                        </a:rPr>
                        <a:t>HT1</a:t>
                      </a:r>
                    </a:p>
                    <a:p>
                      <a:r>
                        <a:rPr lang="en-GB" sz="1100" b="1" dirty="0">
                          <a:latin typeface="+mn-lt"/>
                        </a:rPr>
                        <a:t>(Sept-Oct)</a:t>
                      </a:r>
                    </a:p>
                  </a:txBody>
                  <a:tcPr marT="45721" marB="45721"/>
                </a:tc>
                <a:tc>
                  <a:txBody>
                    <a:bodyPr/>
                    <a:lstStyle/>
                    <a:p>
                      <a:r>
                        <a:rPr lang="en-GB" sz="1100" b="1" dirty="0">
                          <a:latin typeface="+mn-lt"/>
                        </a:rPr>
                        <a:t>HT2</a:t>
                      </a:r>
                    </a:p>
                    <a:p>
                      <a:r>
                        <a:rPr lang="en-GB" sz="1100" b="1" dirty="0">
                          <a:latin typeface="+mn-lt"/>
                        </a:rPr>
                        <a:t>(Nov-Dec)</a:t>
                      </a:r>
                    </a:p>
                  </a:txBody>
                  <a:tcPr marT="45721" marB="45721"/>
                </a:tc>
                <a:tc>
                  <a:txBody>
                    <a:bodyPr/>
                    <a:lstStyle/>
                    <a:p>
                      <a:r>
                        <a:rPr lang="en-GB" sz="1100" b="1" dirty="0">
                          <a:latin typeface="+mn-lt"/>
                        </a:rPr>
                        <a:t>HT3</a:t>
                      </a:r>
                    </a:p>
                    <a:p>
                      <a:r>
                        <a:rPr lang="en-GB" sz="1100" b="1" dirty="0">
                          <a:latin typeface="+mn-lt"/>
                        </a:rPr>
                        <a:t>(Jan-Feb)</a:t>
                      </a:r>
                    </a:p>
                  </a:txBody>
                  <a:tcPr marT="45721" marB="45721"/>
                </a:tc>
                <a:tc>
                  <a:txBody>
                    <a:bodyPr/>
                    <a:lstStyle/>
                    <a:p>
                      <a:r>
                        <a:rPr lang="en-GB" sz="1100" b="1" dirty="0">
                          <a:latin typeface="+mn-lt"/>
                        </a:rPr>
                        <a:t>HT4</a:t>
                      </a:r>
                    </a:p>
                    <a:p>
                      <a:r>
                        <a:rPr lang="en-GB" sz="1100" b="1" dirty="0">
                          <a:latin typeface="+mn-lt"/>
                        </a:rPr>
                        <a:t>(March-April)</a:t>
                      </a:r>
                    </a:p>
                  </a:txBody>
                  <a:tcPr marT="45721" marB="45721"/>
                </a:tc>
                <a:tc>
                  <a:txBody>
                    <a:bodyPr/>
                    <a:lstStyle/>
                    <a:p>
                      <a:r>
                        <a:rPr lang="en-GB" sz="1100" b="1" dirty="0">
                          <a:latin typeface="+mn-lt"/>
                        </a:rPr>
                        <a:t>HT5</a:t>
                      </a:r>
                    </a:p>
                    <a:p>
                      <a:r>
                        <a:rPr lang="en-GB" sz="1100" b="1" dirty="0">
                          <a:latin typeface="+mn-lt"/>
                        </a:rPr>
                        <a:t>(April-May)</a:t>
                      </a:r>
                    </a:p>
                  </a:txBody>
                  <a:tcPr marT="45721" marB="45721"/>
                </a:tc>
                <a:tc>
                  <a:txBody>
                    <a:bodyPr/>
                    <a:lstStyle/>
                    <a:p>
                      <a:r>
                        <a:rPr lang="en-GB" sz="1400" b="1" dirty="0">
                          <a:latin typeface="+mn-lt"/>
                        </a:rPr>
                        <a:t>HT6</a:t>
                      </a:r>
                    </a:p>
                    <a:p>
                      <a:r>
                        <a:rPr lang="en-GB" sz="1400" b="1" dirty="0">
                          <a:latin typeface="+mn-lt"/>
                        </a:rPr>
                        <a:t>(June-July)</a:t>
                      </a:r>
                    </a:p>
                  </a:txBody>
                  <a:tcPr marT="45721" marB="45721"/>
                </a:tc>
                <a:extLst>
                  <a:ext uri="{0D108BD9-81ED-4DB2-BD59-A6C34878D82A}">
                    <a16:rowId xmlns:a16="http://schemas.microsoft.com/office/drawing/2014/main" val="1744465016"/>
                  </a:ext>
                </a:extLst>
              </a:tr>
              <a:tr h="5639607">
                <a:tc>
                  <a:txBody>
                    <a:bodyPr/>
                    <a:lstStyle/>
                    <a:p>
                      <a:pPr algn="ctr"/>
                      <a:r>
                        <a:rPr lang="en-GB" sz="2800" dirty="0">
                          <a:latin typeface="+mn-lt"/>
                        </a:rPr>
                        <a:t>Geography</a:t>
                      </a:r>
                    </a:p>
                  </a:txBody>
                  <a:tcPr marT="45721" marB="45721" vert="vert270" anchor="ctr"/>
                </a:tc>
                <a:tc>
                  <a:txBody>
                    <a:bodyPr/>
                    <a:lstStyle/>
                    <a:p>
                      <a:r>
                        <a:rPr lang="en-GB" sz="1400" b="1" dirty="0">
                          <a:latin typeface="+mn-lt"/>
                        </a:rPr>
                        <a:t>Main Topics</a:t>
                      </a:r>
                    </a:p>
                  </a:txBody>
                  <a:tcPr marT="45721" marB="45721" vert="vert270" anchor="ctr"/>
                </a:tc>
                <a:tc gridSpan="2">
                  <a:txBody>
                    <a:bodyPr/>
                    <a:lstStyle/>
                    <a:p>
                      <a:pPr rtl="0" fontAlgn="base"/>
                      <a:r>
                        <a:rPr lang="en-GB" sz="1100" b="1" i="0" kern="1200" dirty="0">
                          <a:solidFill>
                            <a:schemeClr val="tx1"/>
                          </a:solidFill>
                          <a:effectLst/>
                          <a:latin typeface="+mn-lt"/>
                          <a:ea typeface="+mn-ea"/>
                          <a:cs typeface="+mn-cs"/>
                        </a:rPr>
                        <a:t>THE LIVING WORLD</a:t>
                      </a:r>
                      <a:r>
                        <a:rPr lang="en-GB" sz="1100" b="0" i="0" kern="1200" dirty="0">
                          <a:solidFill>
                            <a:schemeClr val="tx1"/>
                          </a:solidFill>
                          <a:effectLst/>
                          <a:latin typeface="+mn-lt"/>
                          <a:ea typeface="+mn-ea"/>
                          <a:cs typeface="+mn-cs"/>
                        </a:rPr>
                        <a:t> </a:t>
                      </a:r>
                    </a:p>
                    <a:p>
                      <a:pPr rtl="0" fontAlgn="base"/>
                      <a:r>
                        <a:rPr lang="en-GB" sz="1100" b="0" i="0" kern="1200" dirty="0">
                          <a:solidFill>
                            <a:schemeClr val="tx1"/>
                          </a:solidFill>
                          <a:effectLst/>
                          <a:latin typeface="+mn-lt"/>
                          <a:ea typeface="+mn-ea"/>
                          <a:cs typeface="+mn-cs"/>
                        </a:rPr>
                        <a:t>Small scale ecosystems - Nutrient cycles, food webs and food chains. E.g. Pond </a:t>
                      </a:r>
                    </a:p>
                    <a:p>
                      <a:pPr rtl="0" fontAlgn="base"/>
                      <a:r>
                        <a:rPr lang="en-GB" sz="1100" b="0" i="0" kern="1200" dirty="0">
                          <a:solidFill>
                            <a:schemeClr val="tx1"/>
                          </a:solidFill>
                          <a:effectLst/>
                          <a:latin typeface="+mn-lt"/>
                          <a:ea typeface="+mn-ea"/>
                          <a:cs typeface="+mn-cs"/>
                        </a:rPr>
                        <a:t>How change affects ecosystems </a:t>
                      </a:r>
                    </a:p>
                    <a:p>
                      <a:pPr rtl="0" fontAlgn="base"/>
                      <a:r>
                        <a:rPr lang="en-GB" sz="1100" b="1" i="0" kern="1200" dirty="0">
                          <a:solidFill>
                            <a:schemeClr val="tx1"/>
                          </a:solidFill>
                          <a:effectLst/>
                          <a:latin typeface="+mn-lt"/>
                          <a:ea typeface="+mn-ea"/>
                          <a:cs typeface="+mn-cs"/>
                        </a:rPr>
                        <a:t>TROPICAL RAINFORESTS</a:t>
                      </a:r>
                      <a:r>
                        <a:rPr lang="en-GB" sz="1100" b="0" i="0" kern="1200" dirty="0">
                          <a:solidFill>
                            <a:schemeClr val="tx1"/>
                          </a:solidFill>
                          <a:effectLst/>
                          <a:latin typeface="+mn-lt"/>
                          <a:ea typeface="+mn-ea"/>
                          <a:cs typeface="+mn-cs"/>
                        </a:rPr>
                        <a:t> </a:t>
                      </a:r>
                    </a:p>
                    <a:p>
                      <a:pPr rtl="0" fontAlgn="base"/>
                      <a:r>
                        <a:rPr lang="en-GB" sz="1100" b="0" i="0" kern="1200" dirty="0">
                          <a:solidFill>
                            <a:schemeClr val="tx1"/>
                          </a:solidFill>
                          <a:effectLst/>
                          <a:latin typeface="+mn-lt"/>
                          <a:ea typeface="+mn-ea"/>
                          <a:cs typeface="+mn-cs"/>
                        </a:rPr>
                        <a:t>Environmental characteristics  </a:t>
                      </a:r>
                    </a:p>
                    <a:p>
                      <a:pPr rtl="0" fontAlgn="base"/>
                      <a:r>
                        <a:rPr lang="en-GB" sz="1100" b="0" i="0" kern="1200" dirty="0">
                          <a:solidFill>
                            <a:schemeClr val="tx1"/>
                          </a:solidFill>
                          <a:effectLst/>
                          <a:latin typeface="+mn-lt"/>
                          <a:ea typeface="+mn-ea"/>
                          <a:cs typeface="+mn-cs"/>
                        </a:rPr>
                        <a:t>Causes of deforestation in Amazon  </a:t>
                      </a:r>
                    </a:p>
                    <a:p>
                      <a:pPr rtl="0" fontAlgn="base"/>
                      <a:r>
                        <a:rPr lang="en-GB" sz="1100" b="0" i="0" kern="1200" dirty="0">
                          <a:solidFill>
                            <a:schemeClr val="tx1"/>
                          </a:solidFill>
                          <a:effectLst/>
                          <a:latin typeface="+mn-lt"/>
                          <a:ea typeface="+mn-ea"/>
                          <a:cs typeface="+mn-cs"/>
                        </a:rPr>
                        <a:t>Impacts of deforestation </a:t>
                      </a:r>
                    </a:p>
                    <a:p>
                      <a:pPr rtl="0" fontAlgn="base"/>
                      <a:r>
                        <a:rPr lang="en-GB" sz="1100" b="0" i="0" kern="1200" dirty="0">
                          <a:solidFill>
                            <a:schemeClr val="tx1"/>
                          </a:solidFill>
                          <a:effectLst/>
                          <a:latin typeface="+mn-lt"/>
                          <a:ea typeface="+mn-ea"/>
                          <a:cs typeface="+mn-cs"/>
                        </a:rPr>
                        <a:t>Managing tropical rainforests </a:t>
                      </a:r>
                    </a:p>
                    <a:p>
                      <a:pPr rtl="0" fontAlgn="base"/>
                      <a:r>
                        <a:rPr lang="en-GB" sz="1100" b="0" i="0" kern="1200" dirty="0">
                          <a:solidFill>
                            <a:schemeClr val="tx1"/>
                          </a:solidFill>
                          <a:effectLst/>
                          <a:latin typeface="+mn-lt"/>
                          <a:ea typeface="+mn-ea"/>
                          <a:cs typeface="+mn-cs"/>
                        </a:rPr>
                        <a:t>Sustainable management of tropical rainforests </a:t>
                      </a:r>
                    </a:p>
                    <a:p>
                      <a:pPr rtl="0" fontAlgn="base"/>
                      <a:r>
                        <a:rPr lang="en-GB" sz="1100" b="1" i="0" kern="1200" dirty="0">
                          <a:solidFill>
                            <a:schemeClr val="tx1"/>
                          </a:solidFill>
                          <a:effectLst/>
                          <a:latin typeface="+mn-lt"/>
                          <a:ea typeface="+mn-ea"/>
                          <a:cs typeface="+mn-cs"/>
                        </a:rPr>
                        <a:t>HOT DESERTS </a:t>
                      </a:r>
                      <a:r>
                        <a:rPr lang="en-GB" sz="1100" b="0" i="0" kern="1200" dirty="0">
                          <a:solidFill>
                            <a:schemeClr val="tx1"/>
                          </a:solidFill>
                          <a:effectLst/>
                          <a:latin typeface="+mn-lt"/>
                          <a:ea typeface="+mn-ea"/>
                          <a:cs typeface="+mn-cs"/>
                        </a:rPr>
                        <a:t> </a:t>
                      </a:r>
                    </a:p>
                    <a:p>
                      <a:pPr rtl="0" fontAlgn="base"/>
                      <a:r>
                        <a:rPr lang="en-GB" sz="1100" b="0" i="0" kern="1200" dirty="0">
                          <a:solidFill>
                            <a:schemeClr val="tx1"/>
                          </a:solidFill>
                          <a:effectLst/>
                          <a:latin typeface="+mn-lt"/>
                          <a:ea typeface="+mn-ea"/>
                          <a:cs typeface="+mn-cs"/>
                        </a:rPr>
                        <a:t>Environmental characteristics  </a:t>
                      </a:r>
                    </a:p>
                    <a:p>
                      <a:pPr rtl="0" fontAlgn="base"/>
                      <a:r>
                        <a:rPr lang="en-GB" sz="1100" b="0" i="0" kern="1200" dirty="0">
                          <a:solidFill>
                            <a:schemeClr val="tx1"/>
                          </a:solidFill>
                          <a:effectLst/>
                          <a:latin typeface="+mn-lt"/>
                          <a:ea typeface="+mn-ea"/>
                          <a:cs typeface="+mn-cs"/>
                        </a:rPr>
                        <a:t>Opportunities for development. Case study: Western desert </a:t>
                      </a:r>
                    </a:p>
                    <a:p>
                      <a:pPr rtl="0" fontAlgn="base"/>
                      <a:r>
                        <a:rPr lang="en-GB" sz="1100" b="0" i="0" kern="1200" dirty="0">
                          <a:solidFill>
                            <a:schemeClr val="tx1"/>
                          </a:solidFill>
                          <a:effectLst/>
                          <a:latin typeface="+mn-lt"/>
                          <a:ea typeface="+mn-ea"/>
                          <a:cs typeface="+mn-cs"/>
                        </a:rPr>
                        <a:t>Challenges of development </a:t>
                      </a:r>
                    </a:p>
                    <a:p>
                      <a:pPr rtl="0" fontAlgn="base"/>
                      <a:r>
                        <a:rPr lang="en-GB" sz="1100" b="0" i="0" kern="1200" dirty="0">
                          <a:solidFill>
                            <a:schemeClr val="tx1"/>
                          </a:solidFill>
                          <a:effectLst/>
                          <a:latin typeface="+mn-lt"/>
                          <a:ea typeface="+mn-ea"/>
                          <a:cs typeface="+mn-cs"/>
                        </a:rPr>
                        <a:t>Causes of desertification/threats </a:t>
                      </a:r>
                    </a:p>
                    <a:p>
                      <a:pPr rtl="0" fontAlgn="base"/>
                      <a:r>
                        <a:rPr lang="en-GB" sz="1100" b="0" i="0" kern="1200" dirty="0">
                          <a:solidFill>
                            <a:schemeClr val="tx1"/>
                          </a:solidFill>
                          <a:effectLst/>
                          <a:latin typeface="+mn-lt"/>
                          <a:ea typeface="+mn-ea"/>
                          <a:cs typeface="+mn-cs"/>
                        </a:rPr>
                        <a:t>Reducing desertification/threats </a:t>
                      </a:r>
                    </a:p>
                    <a:p>
                      <a:pPr rtl="0" fontAlgn="base"/>
                      <a:r>
                        <a:rPr lang="en-GB" sz="1100" b="0" i="0" kern="1200" dirty="0">
                          <a:solidFill>
                            <a:schemeClr val="tx1"/>
                          </a:solidFill>
                          <a:effectLst/>
                          <a:latin typeface="+mn-lt"/>
                          <a:ea typeface="+mn-ea"/>
                          <a:cs typeface="+mn-cs"/>
                        </a:rPr>
                        <a:t>CASE STUDY:  The Sahel</a:t>
                      </a:r>
                    </a:p>
                    <a:p>
                      <a:pPr rtl="0" fontAlgn="base"/>
                      <a:r>
                        <a:rPr lang="en-GB" sz="1100" b="1" i="0" kern="1200" dirty="0">
                          <a:solidFill>
                            <a:schemeClr val="tx1"/>
                          </a:solidFill>
                          <a:effectLst/>
                          <a:latin typeface="+mn-lt"/>
                          <a:ea typeface="+mn-ea"/>
                          <a:cs typeface="+mn-cs"/>
                        </a:rPr>
                        <a:t>RESOURCES</a:t>
                      </a:r>
                      <a:r>
                        <a:rPr lang="en-GB" sz="1100" b="0" i="0" kern="1200" dirty="0">
                          <a:solidFill>
                            <a:schemeClr val="tx1"/>
                          </a:solidFill>
                          <a:effectLst/>
                          <a:latin typeface="+mn-lt"/>
                          <a:ea typeface="+mn-ea"/>
                          <a:cs typeface="+mn-cs"/>
                        </a:rPr>
                        <a:t> </a:t>
                      </a:r>
                    </a:p>
                    <a:p>
                      <a:pPr rtl="0" fontAlgn="base"/>
                      <a:r>
                        <a:rPr lang="en-GB" sz="1100" b="0" i="0" kern="1200" dirty="0">
                          <a:solidFill>
                            <a:schemeClr val="tx1"/>
                          </a:solidFill>
                          <a:effectLst/>
                          <a:latin typeface="+mn-lt"/>
                          <a:ea typeface="+mn-ea"/>
                          <a:cs typeface="+mn-cs"/>
                        </a:rPr>
                        <a:t>The significance of food, water and energy to Economic and social well-being. </a:t>
                      </a:r>
                    </a:p>
                    <a:p>
                      <a:pPr rtl="0" fontAlgn="base"/>
                      <a:r>
                        <a:rPr lang="en-GB" sz="1100" b="0" i="0" kern="1200" dirty="0">
                          <a:solidFill>
                            <a:schemeClr val="tx1"/>
                          </a:solidFill>
                          <a:effectLst/>
                          <a:latin typeface="+mn-lt"/>
                          <a:ea typeface="+mn-ea"/>
                          <a:cs typeface="+mn-cs"/>
                        </a:rPr>
                        <a:t>An overview of global inequalities in the supply and consumption of resources. </a:t>
                      </a:r>
                    </a:p>
                    <a:p>
                      <a:pPr rtl="0" fontAlgn="base"/>
                      <a:r>
                        <a:rPr lang="en-GB" sz="1100" b="0" i="0" kern="1200" dirty="0">
                          <a:solidFill>
                            <a:schemeClr val="tx1"/>
                          </a:solidFill>
                          <a:effectLst/>
                          <a:latin typeface="+mn-lt"/>
                          <a:ea typeface="+mn-ea"/>
                          <a:cs typeface="+mn-cs"/>
                        </a:rPr>
                        <a:t>Areas of surplus (security) and deficit (insecurity): </a:t>
                      </a:r>
                    </a:p>
                    <a:p>
                      <a:pPr rtl="0" fontAlgn="base"/>
                      <a:r>
                        <a:rPr lang="en-GB" sz="1100" b="0" i="0" kern="1200" dirty="0">
                          <a:solidFill>
                            <a:schemeClr val="tx1"/>
                          </a:solidFill>
                          <a:effectLst/>
                          <a:latin typeface="+mn-lt"/>
                          <a:ea typeface="+mn-ea"/>
                          <a:cs typeface="+mn-cs"/>
                        </a:rPr>
                        <a:t>Global distribution of energy consumption and supply reasons for increasing energy consumption: economic development, rising population, technology </a:t>
                      </a:r>
                    </a:p>
                    <a:p>
                      <a:pPr rtl="0" fontAlgn="base"/>
                      <a:r>
                        <a:rPr lang="en-GB" sz="1100" b="0" i="0" kern="1200" dirty="0">
                          <a:solidFill>
                            <a:schemeClr val="tx1"/>
                          </a:solidFill>
                          <a:effectLst/>
                          <a:latin typeface="+mn-lt"/>
                          <a:ea typeface="+mn-ea"/>
                          <a:cs typeface="+mn-cs"/>
                        </a:rPr>
                        <a:t>Factors affecting energy supply: physical factors, cost of exploitation and production, technology and political factors. </a:t>
                      </a:r>
                    </a:p>
                    <a:p>
                      <a:pPr rtl="0" fontAlgn="base"/>
                      <a:r>
                        <a:rPr lang="en-GB" sz="1100" b="0" i="0" kern="1200" dirty="0">
                          <a:solidFill>
                            <a:schemeClr val="tx1"/>
                          </a:solidFill>
                          <a:effectLst/>
                          <a:latin typeface="+mn-lt"/>
                          <a:ea typeface="+mn-ea"/>
                          <a:cs typeface="+mn-cs"/>
                        </a:rPr>
                        <a:t>Impacts of energy insecurity – exploration of difficult and environmentally sensitive areas, economic and environmental costs, food production, industrial output, potential for conflict where demand exceeds supply.</a:t>
                      </a:r>
                    </a:p>
                  </a:txBody>
                  <a:tcPr marL="68580" marR="68580" marT="0" marB="0"/>
                </a:tc>
                <a:tc hMerge="1">
                  <a:txBody>
                    <a:bodyPr/>
                    <a:lstStyle/>
                    <a:p>
                      <a:pPr>
                        <a:spcAft>
                          <a:spcPts val="0"/>
                        </a:spcAft>
                      </a:pPr>
                      <a:endParaRPr lang="en-GB" sz="1400" b="1" dirty="0">
                        <a:effectLst/>
                        <a:latin typeface="+mn-lt"/>
                        <a:ea typeface="Times New Roman" panose="02020603050405020304" pitchFamily="18" charset="0"/>
                        <a:cs typeface="Times New Roman" panose="02020603050405020304" pitchFamily="18" charset="0"/>
                      </a:endParaRPr>
                    </a:p>
                  </a:txBody>
                  <a:tcPr marL="68580" marR="68580" marT="0" marB="0"/>
                </a:tc>
                <a:tc gridSpan="2">
                  <a:txBody>
                    <a:bodyPr/>
                    <a:lstStyle/>
                    <a:p>
                      <a:pPr rtl="0" fontAlgn="base"/>
                      <a:r>
                        <a:rPr lang="en-GB" sz="1100" b="1" i="0" kern="1200" dirty="0">
                          <a:solidFill>
                            <a:schemeClr val="tx1"/>
                          </a:solidFill>
                          <a:effectLst/>
                          <a:latin typeface="+mn-lt"/>
                          <a:ea typeface="+mn-ea"/>
                          <a:cs typeface="+mn-cs"/>
                        </a:rPr>
                        <a:t>RESOURCES MAY CONTINUED FROM WINTER TERM.</a:t>
                      </a:r>
                      <a:r>
                        <a:rPr lang="en-GB" sz="1100" b="0" i="0" kern="1200" dirty="0">
                          <a:solidFill>
                            <a:schemeClr val="tx1"/>
                          </a:solidFill>
                          <a:effectLst/>
                          <a:latin typeface="+mn-lt"/>
                          <a:ea typeface="+mn-ea"/>
                          <a:cs typeface="+mn-cs"/>
                        </a:rPr>
                        <a:t> </a:t>
                      </a:r>
                    </a:p>
                    <a:p>
                      <a:pPr rtl="0" fontAlgn="base"/>
                      <a:r>
                        <a:rPr lang="en-GB" sz="1100" b="0" i="0" kern="1200" dirty="0">
                          <a:solidFill>
                            <a:schemeClr val="tx1"/>
                          </a:solidFill>
                          <a:effectLst/>
                          <a:latin typeface="+mn-lt"/>
                          <a:ea typeface="+mn-ea"/>
                          <a:cs typeface="+mn-cs"/>
                        </a:rPr>
                        <a:t>Overview of strategies to increase energy supply: </a:t>
                      </a:r>
                    </a:p>
                    <a:p>
                      <a:pPr rtl="0" fontAlgn="base"/>
                      <a:r>
                        <a:rPr lang="en-GB" sz="1100" b="0" i="0" kern="1200" dirty="0">
                          <a:solidFill>
                            <a:schemeClr val="tx1"/>
                          </a:solidFill>
                          <a:effectLst/>
                          <a:latin typeface="+mn-lt"/>
                          <a:ea typeface="+mn-ea"/>
                          <a:cs typeface="+mn-cs"/>
                        </a:rPr>
                        <a:t>Renewable (biomass, wind, hydro, tidal, geothermal, wave and solar) and non-renewable (fossil fuels and nuclear power) sources of energy  </a:t>
                      </a:r>
                    </a:p>
                    <a:p>
                      <a:pPr rtl="0" fontAlgn="base"/>
                      <a:r>
                        <a:rPr lang="en-GB" sz="1100" b="0" i="0" kern="1200" dirty="0">
                          <a:solidFill>
                            <a:schemeClr val="tx1"/>
                          </a:solidFill>
                          <a:effectLst/>
                          <a:latin typeface="+mn-lt"/>
                          <a:ea typeface="+mn-ea"/>
                          <a:cs typeface="+mn-cs"/>
                        </a:rPr>
                        <a:t>An </a:t>
                      </a:r>
                      <a:r>
                        <a:rPr lang="en-GB" sz="1100" b="1" i="0" kern="1200" dirty="0">
                          <a:solidFill>
                            <a:schemeClr val="tx1"/>
                          </a:solidFill>
                          <a:effectLst/>
                          <a:latin typeface="+mn-lt"/>
                          <a:ea typeface="+mn-ea"/>
                          <a:cs typeface="+mn-cs"/>
                        </a:rPr>
                        <a:t>example</a:t>
                      </a:r>
                      <a:r>
                        <a:rPr lang="en-GB" sz="1100" b="0" i="0" kern="1200" dirty="0">
                          <a:solidFill>
                            <a:schemeClr val="tx1"/>
                          </a:solidFill>
                          <a:effectLst/>
                          <a:latin typeface="+mn-lt"/>
                          <a:ea typeface="+mn-ea"/>
                          <a:cs typeface="+mn-cs"/>
                        </a:rPr>
                        <a:t> to show how the extraction of a fossil fuel has both advantages and disadvantages.  </a:t>
                      </a:r>
                    </a:p>
                    <a:p>
                      <a:pPr rtl="0" fontAlgn="base"/>
                      <a:r>
                        <a:rPr lang="en-GB" sz="1100" b="0" i="0" kern="1200" dirty="0">
                          <a:solidFill>
                            <a:schemeClr val="tx1"/>
                          </a:solidFill>
                          <a:effectLst/>
                          <a:latin typeface="+mn-lt"/>
                          <a:ea typeface="+mn-ea"/>
                          <a:cs typeface="+mn-cs"/>
                        </a:rPr>
                        <a:t>Moving towards a sustainable resource future: </a:t>
                      </a:r>
                    </a:p>
                    <a:p>
                      <a:pPr rtl="0" fontAlgn="base"/>
                      <a:r>
                        <a:rPr lang="en-GB" sz="1100" b="0" i="0" kern="1200" dirty="0">
                          <a:solidFill>
                            <a:schemeClr val="tx1"/>
                          </a:solidFill>
                          <a:effectLst/>
                          <a:latin typeface="+mn-lt"/>
                          <a:ea typeface="+mn-ea"/>
                          <a:cs typeface="+mn-cs"/>
                        </a:rPr>
                        <a:t>Individual energy use and carbon footprints. Energy conservation: designing homes, workplaces and transport for sustainability, demand reduction, use of technology to increase efficiency in the use of fossil fuels </a:t>
                      </a:r>
                    </a:p>
                    <a:p>
                      <a:pPr rtl="0" fontAlgn="base"/>
                      <a:r>
                        <a:rPr lang="en-GB" sz="1100" b="0" i="0" kern="1200" dirty="0">
                          <a:solidFill>
                            <a:schemeClr val="tx1"/>
                          </a:solidFill>
                          <a:effectLst/>
                          <a:latin typeface="+mn-lt"/>
                          <a:ea typeface="+mn-ea"/>
                          <a:cs typeface="+mn-cs"/>
                        </a:rPr>
                        <a:t>An </a:t>
                      </a:r>
                      <a:r>
                        <a:rPr lang="en-GB" sz="1100" b="1" i="0" kern="1200" dirty="0">
                          <a:solidFill>
                            <a:schemeClr val="tx1"/>
                          </a:solidFill>
                          <a:effectLst/>
                          <a:latin typeface="+mn-lt"/>
                          <a:ea typeface="+mn-ea"/>
                          <a:cs typeface="+mn-cs"/>
                        </a:rPr>
                        <a:t>example</a:t>
                      </a:r>
                      <a:r>
                        <a:rPr lang="en-GB" sz="1100" b="0" i="0" kern="1200" dirty="0">
                          <a:solidFill>
                            <a:schemeClr val="tx1"/>
                          </a:solidFill>
                          <a:effectLst/>
                          <a:latin typeface="+mn-lt"/>
                          <a:ea typeface="+mn-ea"/>
                          <a:cs typeface="+mn-cs"/>
                        </a:rPr>
                        <a:t> of a local renewable energy scheme in an LIC or NEE to provide sustainable supplies of energy. </a:t>
                      </a:r>
                    </a:p>
                    <a:p>
                      <a:pPr rtl="0" fontAlgn="base"/>
                      <a:r>
                        <a:rPr lang="en-GB" sz="1100" b="1" i="0" kern="1200" dirty="0">
                          <a:solidFill>
                            <a:schemeClr val="tx1"/>
                          </a:solidFill>
                          <a:effectLst/>
                          <a:latin typeface="+mn-lt"/>
                          <a:ea typeface="+mn-ea"/>
                          <a:cs typeface="+mn-cs"/>
                        </a:rPr>
                        <a:t>THE DEVELOPMENT GAP</a:t>
                      </a:r>
                      <a:r>
                        <a:rPr lang="en-GB" sz="1100" b="0" i="0" kern="1200" dirty="0">
                          <a:solidFill>
                            <a:schemeClr val="tx1"/>
                          </a:solidFill>
                          <a:effectLst/>
                          <a:latin typeface="+mn-lt"/>
                          <a:ea typeface="+mn-ea"/>
                          <a:cs typeface="+mn-cs"/>
                        </a:rPr>
                        <a:t> </a:t>
                      </a:r>
                    </a:p>
                    <a:p>
                      <a:pPr rtl="0" fontAlgn="base"/>
                      <a:r>
                        <a:rPr lang="en-GB" sz="1100" b="0" i="0" kern="1200" dirty="0">
                          <a:solidFill>
                            <a:schemeClr val="tx1"/>
                          </a:solidFill>
                          <a:effectLst/>
                          <a:latin typeface="+mn-lt"/>
                          <a:ea typeface="+mn-ea"/>
                          <a:cs typeface="+mn-cs"/>
                        </a:rPr>
                        <a:t>Our unequal world and measuring development </a:t>
                      </a:r>
                    </a:p>
                    <a:p>
                      <a:pPr rtl="0" fontAlgn="base"/>
                      <a:r>
                        <a:rPr lang="en-GB" sz="1100" b="0" i="0" kern="1200" dirty="0">
                          <a:solidFill>
                            <a:schemeClr val="tx1"/>
                          </a:solidFill>
                          <a:effectLst/>
                          <a:latin typeface="+mn-lt"/>
                          <a:ea typeface="+mn-ea"/>
                          <a:cs typeface="+mn-cs"/>
                        </a:rPr>
                        <a:t>The DTM and population pyramids </a:t>
                      </a:r>
                    </a:p>
                    <a:p>
                      <a:pPr rtl="0" fontAlgn="base"/>
                      <a:r>
                        <a:rPr lang="en-GB" sz="1100" b="0" i="0" kern="1200" dirty="0">
                          <a:solidFill>
                            <a:schemeClr val="tx1"/>
                          </a:solidFill>
                          <a:effectLst/>
                          <a:latin typeface="+mn-lt"/>
                          <a:ea typeface="+mn-ea"/>
                          <a:cs typeface="+mn-cs"/>
                        </a:rPr>
                        <a:t>Causes of uneven development </a:t>
                      </a:r>
                    </a:p>
                    <a:p>
                      <a:pPr rtl="0" fontAlgn="base"/>
                      <a:r>
                        <a:rPr lang="en-GB" sz="1100" b="0" i="0" kern="1200" dirty="0">
                          <a:solidFill>
                            <a:schemeClr val="tx1"/>
                          </a:solidFill>
                          <a:effectLst/>
                          <a:latin typeface="+mn-lt"/>
                          <a:ea typeface="+mn-ea"/>
                          <a:cs typeface="+mn-cs"/>
                        </a:rPr>
                        <a:t>Uneven development: wealth and health, and migration </a:t>
                      </a:r>
                    </a:p>
                    <a:p>
                      <a:pPr rtl="0" fontAlgn="base"/>
                      <a:r>
                        <a:rPr lang="en-GB" sz="1100" b="0" i="0" kern="1200" dirty="0">
                          <a:solidFill>
                            <a:schemeClr val="tx1"/>
                          </a:solidFill>
                          <a:effectLst/>
                          <a:latin typeface="+mn-lt"/>
                          <a:ea typeface="+mn-ea"/>
                          <a:cs typeface="+mn-cs"/>
                        </a:rPr>
                        <a:t>Reducing the gap: aid and intermediate technology, fair trade, debt relief and tourism </a:t>
                      </a:r>
                    </a:p>
                    <a:p>
                      <a:pPr rtl="0" fontAlgn="base"/>
                      <a:r>
                        <a:rPr lang="en-GB" sz="1100" b="0" i="0" kern="1200" dirty="0">
                          <a:solidFill>
                            <a:schemeClr val="tx1"/>
                          </a:solidFill>
                          <a:effectLst/>
                          <a:latin typeface="+mn-lt"/>
                          <a:ea typeface="+mn-ea"/>
                          <a:cs typeface="+mn-cs"/>
                        </a:rPr>
                        <a:t>CASE STUDY Jamaica </a:t>
                      </a:r>
                    </a:p>
                    <a:p>
                      <a:pPr rtl="0" fontAlgn="base"/>
                      <a:r>
                        <a:rPr lang="en-GB" sz="1100" b="1" i="0" kern="1200" dirty="0">
                          <a:solidFill>
                            <a:schemeClr val="tx1"/>
                          </a:solidFill>
                          <a:effectLst/>
                          <a:latin typeface="+mn-lt"/>
                          <a:ea typeface="+mn-ea"/>
                          <a:cs typeface="+mn-cs"/>
                        </a:rPr>
                        <a:t>NIGERIA: A NEWLY-EMERGING ECONOMY</a:t>
                      </a:r>
                      <a:r>
                        <a:rPr lang="en-GB" sz="1100" b="0" i="0" kern="1200" dirty="0">
                          <a:solidFill>
                            <a:schemeClr val="tx1"/>
                          </a:solidFill>
                          <a:effectLst/>
                          <a:latin typeface="+mn-lt"/>
                          <a:ea typeface="+mn-ea"/>
                          <a:cs typeface="+mn-cs"/>
                        </a:rPr>
                        <a:t> </a:t>
                      </a:r>
                    </a:p>
                    <a:p>
                      <a:pPr rtl="0" fontAlgn="base"/>
                      <a:r>
                        <a:rPr lang="en-GB" sz="1100" b="0" i="0" kern="1200" dirty="0">
                          <a:solidFill>
                            <a:schemeClr val="tx1"/>
                          </a:solidFill>
                          <a:effectLst/>
                          <a:latin typeface="+mn-lt"/>
                          <a:ea typeface="+mn-ea"/>
                          <a:cs typeface="+mn-cs"/>
                        </a:rPr>
                        <a:t>Exploring Nigeria </a:t>
                      </a:r>
                    </a:p>
                    <a:p>
                      <a:pPr rtl="0" fontAlgn="base"/>
                      <a:r>
                        <a:rPr lang="en-GB" sz="1100" b="0" i="0" kern="1200" dirty="0">
                          <a:solidFill>
                            <a:schemeClr val="tx1"/>
                          </a:solidFill>
                          <a:effectLst/>
                          <a:latin typeface="+mn-lt"/>
                          <a:ea typeface="+mn-ea"/>
                          <a:cs typeface="+mn-cs"/>
                        </a:rPr>
                        <a:t>Nigeria in the wider world </a:t>
                      </a:r>
                    </a:p>
                    <a:p>
                      <a:pPr rtl="0" fontAlgn="base"/>
                      <a:r>
                        <a:rPr lang="en-GB" sz="1100" b="0" i="0" kern="1200" dirty="0">
                          <a:solidFill>
                            <a:schemeClr val="tx1"/>
                          </a:solidFill>
                          <a:effectLst/>
                          <a:latin typeface="+mn-lt"/>
                          <a:ea typeface="+mn-ea"/>
                          <a:cs typeface="+mn-cs"/>
                        </a:rPr>
                        <a:t>Balancing a changing industrial structure </a:t>
                      </a:r>
                    </a:p>
                    <a:p>
                      <a:pPr rtl="0" fontAlgn="base"/>
                      <a:r>
                        <a:rPr lang="en-GB" sz="1100" b="0" i="0" kern="1200" dirty="0">
                          <a:solidFill>
                            <a:schemeClr val="tx1"/>
                          </a:solidFill>
                          <a:effectLst/>
                          <a:latin typeface="+mn-lt"/>
                          <a:ea typeface="+mn-ea"/>
                          <a:cs typeface="+mn-cs"/>
                        </a:rPr>
                        <a:t>Impacts of Transnational corporations </a:t>
                      </a:r>
                    </a:p>
                    <a:p>
                      <a:pPr rtl="0" fontAlgn="base"/>
                      <a:r>
                        <a:rPr lang="en-GB" sz="1100" b="0" i="0" kern="1200" dirty="0">
                          <a:solidFill>
                            <a:schemeClr val="tx1"/>
                          </a:solidFill>
                          <a:effectLst/>
                          <a:latin typeface="+mn-lt"/>
                          <a:ea typeface="+mn-ea"/>
                          <a:cs typeface="+mn-cs"/>
                        </a:rPr>
                        <a:t>Impact of international aid </a:t>
                      </a:r>
                    </a:p>
                    <a:p>
                      <a:pPr rtl="0" fontAlgn="base"/>
                      <a:r>
                        <a:rPr lang="en-GB" sz="1100" b="0" i="0" kern="1200" dirty="0">
                          <a:solidFill>
                            <a:schemeClr val="tx1"/>
                          </a:solidFill>
                          <a:effectLst/>
                          <a:latin typeface="+mn-lt"/>
                          <a:ea typeface="+mn-ea"/>
                          <a:cs typeface="+mn-cs"/>
                        </a:rPr>
                        <a:t>Managing environmental issues </a:t>
                      </a:r>
                    </a:p>
                    <a:p>
                      <a:pPr rtl="0" fontAlgn="base"/>
                      <a:r>
                        <a:rPr lang="en-GB" sz="1100" b="0" i="0" kern="1200" dirty="0">
                          <a:solidFill>
                            <a:schemeClr val="tx1"/>
                          </a:solidFill>
                          <a:effectLst/>
                          <a:latin typeface="+mn-lt"/>
                          <a:ea typeface="+mn-ea"/>
                          <a:cs typeface="+mn-cs"/>
                        </a:rPr>
                        <a:t>Quality of life </a:t>
                      </a:r>
                    </a:p>
                  </a:txBody>
                  <a:tcPr marL="68580" marR="68580" marT="0" marB="0"/>
                </a:tc>
                <a:tc hMerge="1">
                  <a:txBody>
                    <a:bodyPr/>
                    <a:lstStyle/>
                    <a:p>
                      <a:pPr>
                        <a:spcAft>
                          <a:spcPts val="0"/>
                        </a:spcAft>
                      </a:pPr>
                      <a:endParaRPr lang="en-GB" sz="3600" b="1" dirty="0">
                        <a:effectLst/>
                        <a:latin typeface="Colonna MT" panose="04020805060202030203" pitchFamily="82" charset="0"/>
                        <a:ea typeface="Times New Roman" panose="02020603050405020304" pitchFamily="18" charset="0"/>
                        <a:cs typeface="Times New Roman" panose="02020603050405020304" pitchFamily="18" charset="0"/>
                      </a:endParaRPr>
                    </a:p>
                  </a:txBody>
                  <a:tcPr marL="68580" marR="68580" marT="0" marB="0"/>
                </a:tc>
                <a:tc gridSpan="2">
                  <a:txBody>
                    <a:bodyPr/>
                    <a:lstStyle/>
                    <a:p>
                      <a:pPr rtl="0" fontAlgn="base"/>
                      <a:r>
                        <a:rPr lang="en-GB" sz="1100" b="1" i="0" kern="1200" dirty="0">
                          <a:solidFill>
                            <a:schemeClr val="tx1"/>
                          </a:solidFill>
                          <a:effectLst/>
                          <a:latin typeface="+mn-lt"/>
                          <a:ea typeface="+mn-ea"/>
                          <a:cs typeface="+mn-cs"/>
                        </a:rPr>
                        <a:t>THE CHANGING UK ECONOMY</a:t>
                      </a:r>
                      <a:r>
                        <a:rPr lang="en-GB" sz="1100" b="0" i="0" kern="1200" dirty="0">
                          <a:solidFill>
                            <a:schemeClr val="tx1"/>
                          </a:solidFill>
                          <a:effectLst/>
                          <a:latin typeface="+mn-lt"/>
                          <a:ea typeface="+mn-ea"/>
                          <a:cs typeface="+mn-cs"/>
                        </a:rPr>
                        <a:t> </a:t>
                      </a:r>
                    </a:p>
                    <a:p>
                      <a:pPr rtl="0" fontAlgn="base"/>
                      <a:r>
                        <a:rPr lang="en-GB" sz="1100" b="0" i="0" kern="1200" dirty="0">
                          <a:solidFill>
                            <a:schemeClr val="tx1"/>
                          </a:solidFill>
                          <a:effectLst/>
                          <a:latin typeface="+mn-lt"/>
                          <a:ea typeface="+mn-ea"/>
                          <a:cs typeface="+mn-cs"/>
                        </a:rPr>
                        <a:t>Changes in the UK economy </a:t>
                      </a:r>
                    </a:p>
                    <a:p>
                      <a:pPr rtl="0" fontAlgn="base"/>
                      <a:r>
                        <a:rPr lang="en-GB" sz="1100" b="0" i="0" kern="1200" dirty="0">
                          <a:solidFill>
                            <a:schemeClr val="tx1"/>
                          </a:solidFill>
                          <a:effectLst/>
                          <a:latin typeface="+mn-lt"/>
                          <a:ea typeface="+mn-ea"/>
                          <a:cs typeface="+mn-cs"/>
                        </a:rPr>
                        <a:t>Post-industrial economy </a:t>
                      </a:r>
                    </a:p>
                    <a:p>
                      <a:pPr rtl="0" fontAlgn="base"/>
                      <a:r>
                        <a:rPr lang="en-GB" sz="1100" b="0" i="0" kern="1200" dirty="0">
                          <a:solidFill>
                            <a:schemeClr val="tx1"/>
                          </a:solidFill>
                          <a:effectLst/>
                          <a:latin typeface="+mn-lt"/>
                          <a:ea typeface="+mn-ea"/>
                          <a:cs typeface="+mn-cs"/>
                        </a:rPr>
                        <a:t>UK science and business parks </a:t>
                      </a:r>
                    </a:p>
                    <a:p>
                      <a:pPr rtl="0" fontAlgn="base"/>
                      <a:r>
                        <a:rPr lang="en-GB" sz="1100" b="0" i="0" kern="1200" dirty="0">
                          <a:solidFill>
                            <a:schemeClr val="tx1"/>
                          </a:solidFill>
                          <a:effectLst/>
                          <a:latin typeface="+mn-lt"/>
                          <a:ea typeface="+mn-ea"/>
                          <a:cs typeface="+mn-cs"/>
                        </a:rPr>
                        <a:t>Environmental impacts of industry, Car industry </a:t>
                      </a:r>
                    </a:p>
                    <a:p>
                      <a:pPr rtl="0" fontAlgn="base"/>
                      <a:r>
                        <a:rPr lang="en-GB" sz="1100" b="0" i="0" kern="1200" dirty="0">
                          <a:solidFill>
                            <a:schemeClr val="tx1"/>
                          </a:solidFill>
                          <a:effectLst/>
                          <a:latin typeface="+mn-lt"/>
                          <a:ea typeface="+mn-ea"/>
                          <a:cs typeface="+mn-cs"/>
                        </a:rPr>
                        <a:t>Changing rural landscapes </a:t>
                      </a:r>
                    </a:p>
                    <a:p>
                      <a:pPr rtl="0" fontAlgn="base"/>
                      <a:r>
                        <a:rPr lang="en-GB" sz="1100" b="0" i="0" kern="1200" dirty="0">
                          <a:solidFill>
                            <a:schemeClr val="tx1"/>
                          </a:solidFill>
                          <a:effectLst/>
                          <a:latin typeface="+mn-lt"/>
                          <a:ea typeface="+mn-ea"/>
                          <a:cs typeface="+mn-cs"/>
                        </a:rPr>
                        <a:t>Changing transport infrastructure </a:t>
                      </a:r>
                    </a:p>
                    <a:p>
                      <a:pPr rtl="0" fontAlgn="base"/>
                      <a:r>
                        <a:rPr lang="en-GB" sz="1100" b="0" i="0" kern="1200" dirty="0">
                          <a:solidFill>
                            <a:schemeClr val="tx1"/>
                          </a:solidFill>
                          <a:effectLst/>
                          <a:latin typeface="+mn-lt"/>
                          <a:ea typeface="+mn-ea"/>
                          <a:cs typeface="+mn-cs"/>
                        </a:rPr>
                        <a:t>North-south divide </a:t>
                      </a:r>
                    </a:p>
                    <a:p>
                      <a:pPr rtl="0" fontAlgn="base"/>
                      <a:r>
                        <a:rPr lang="en-GB" sz="1100" b="0" i="0" kern="1200" dirty="0">
                          <a:solidFill>
                            <a:schemeClr val="tx1"/>
                          </a:solidFill>
                          <a:effectLst/>
                          <a:latin typeface="+mn-lt"/>
                          <a:ea typeface="+mn-ea"/>
                          <a:cs typeface="+mn-cs"/>
                        </a:rPr>
                        <a:t>UK and the Wider World. </a:t>
                      </a:r>
                    </a:p>
                    <a:p>
                      <a:pPr rtl="0" fontAlgn="base"/>
                      <a:r>
                        <a:rPr lang="en-GB" sz="1100" b="0" i="0" kern="1200" dirty="0">
                          <a:solidFill>
                            <a:schemeClr val="tx1"/>
                          </a:solidFill>
                          <a:effectLst/>
                          <a:latin typeface="+mn-lt"/>
                          <a:ea typeface="+mn-ea"/>
                          <a:cs typeface="+mn-cs"/>
                        </a:rPr>
                        <a:t> </a:t>
                      </a:r>
                    </a:p>
                    <a:p>
                      <a:pPr rtl="0" fontAlgn="base"/>
                      <a:r>
                        <a:rPr lang="en-GB" sz="1100" b="0" i="0" kern="1200" dirty="0">
                          <a:solidFill>
                            <a:schemeClr val="tx1"/>
                          </a:solidFill>
                          <a:effectLst/>
                          <a:latin typeface="+mn-lt"/>
                          <a:ea typeface="+mn-ea"/>
                          <a:cs typeface="+mn-cs"/>
                        </a:rPr>
                        <a:t> </a:t>
                      </a:r>
                    </a:p>
                    <a:p>
                      <a:pPr rtl="0" fontAlgn="base"/>
                      <a:r>
                        <a:rPr lang="en-GB" sz="1100" b="0" i="0" kern="1200" dirty="0">
                          <a:solidFill>
                            <a:schemeClr val="tx1"/>
                          </a:solidFill>
                          <a:effectLst/>
                          <a:latin typeface="+mn-lt"/>
                          <a:ea typeface="+mn-ea"/>
                          <a:cs typeface="+mn-cs"/>
                        </a:rPr>
                        <a:t>Unseen fieldwork – paper 3 </a:t>
                      </a:r>
                    </a:p>
                    <a:p>
                      <a:pPr rtl="0" fontAlgn="base"/>
                      <a:r>
                        <a:rPr lang="en-GB" sz="1100" b="0" i="0" kern="1200" dirty="0">
                          <a:solidFill>
                            <a:schemeClr val="tx1"/>
                          </a:solidFill>
                          <a:effectLst/>
                          <a:latin typeface="+mn-lt"/>
                          <a:ea typeface="+mn-ea"/>
                          <a:cs typeface="+mn-cs"/>
                        </a:rPr>
                        <a:t>Practice exam questions for unseen fieldwork </a:t>
                      </a:r>
                    </a:p>
                    <a:p>
                      <a:pPr rtl="0" fontAlgn="base"/>
                      <a:r>
                        <a:rPr lang="en-GB" sz="1100" b="0" i="0" kern="1200" dirty="0">
                          <a:solidFill>
                            <a:schemeClr val="tx1"/>
                          </a:solidFill>
                          <a:effectLst/>
                          <a:latin typeface="+mn-lt"/>
                          <a:ea typeface="+mn-ea"/>
                          <a:cs typeface="+mn-cs"/>
                        </a:rPr>
                        <a:t> </a:t>
                      </a:r>
                    </a:p>
                    <a:p>
                      <a:pPr rtl="0" fontAlgn="base"/>
                      <a:r>
                        <a:rPr lang="en-GB" sz="1100" b="0" i="0" kern="1200" dirty="0">
                          <a:solidFill>
                            <a:schemeClr val="tx1"/>
                          </a:solidFill>
                          <a:effectLst/>
                          <a:latin typeface="+mn-lt"/>
                          <a:ea typeface="+mn-ea"/>
                          <a:cs typeface="+mn-cs"/>
                        </a:rPr>
                        <a:t>PHYSICAL FIELDWORK – (Carding Mill Valley). </a:t>
                      </a:r>
                    </a:p>
                    <a:p>
                      <a:pPr rtl="0" fontAlgn="base"/>
                      <a:r>
                        <a:rPr lang="en-GB" sz="1100" b="0" i="0" kern="1200" dirty="0">
                          <a:solidFill>
                            <a:schemeClr val="tx1"/>
                          </a:solidFill>
                          <a:effectLst/>
                          <a:latin typeface="+mn-lt"/>
                          <a:ea typeface="+mn-ea"/>
                          <a:cs typeface="+mn-cs"/>
                        </a:rPr>
                        <a:t>Fieldtrip </a:t>
                      </a:r>
                    </a:p>
                    <a:p>
                      <a:pPr rtl="0" fontAlgn="base"/>
                      <a:r>
                        <a:rPr lang="en-GB" sz="1100" b="0" i="0" kern="1200" dirty="0">
                          <a:solidFill>
                            <a:schemeClr val="tx1"/>
                          </a:solidFill>
                          <a:effectLst/>
                          <a:latin typeface="+mn-lt"/>
                          <a:ea typeface="+mn-ea"/>
                          <a:cs typeface="+mn-cs"/>
                        </a:rPr>
                        <a:t>Location </a:t>
                      </a:r>
                    </a:p>
                    <a:p>
                      <a:pPr rtl="0" fontAlgn="base"/>
                      <a:r>
                        <a:rPr lang="en-GB" sz="1100" b="0" i="0" kern="1200" dirty="0">
                          <a:solidFill>
                            <a:schemeClr val="tx1"/>
                          </a:solidFill>
                          <a:effectLst/>
                          <a:latin typeface="+mn-lt"/>
                          <a:ea typeface="+mn-ea"/>
                          <a:cs typeface="+mn-cs"/>
                        </a:rPr>
                        <a:t>Risk assessment </a:t>
                      </a:r>
                    </a:p>
                    <a:p>
                      <a:pPr rtl="0" fontAlgn="base"/>
                      <a:r>
                        <a:rPr lang="en-GB" sz="1100" b="0" i="0" kern="1200" dirty="0">
                          <a:solidFill>
                            <a:schemeClr val="tx1"/>
                          </a:solidFill>
                          <a:effectLst/>
                          <a:latin typeface="+mn-lt"/>
                          <a:ea typeface="+mn-ea"/>
                          <a:cs typeface="+mn-cs"/>
                        </a:rPr>
                        <a:t>Data presentation </a:t>
                      </a:r>
                    </a:p>
                    <a:p>
                      <a:pPr rtl="0" fontAlgn="base"/>
                      <a:r>
                        <a:rPr lang="en-GB" sz="1100" b="0" i="0" kern="1200" dirty="0">
                          <a:solidFill>
                            <a:schemeClr val="tx1"/>
                          </a:solidFill>
                          <a:effectLst/>
                          <a:latin typeface="+mn-lt"/>
                          <a:ea typeface="+mn-ea"/>
                          <a:cs typeface="+mn-cs"/>
                        </a:rPr>
                        <a:t>Data collection methods </a:t>
                      </a:r>
                    </a:p>
                    <a:p>
                      <a:pPr rtl="0" fontAlgn="base"/>
                      <a:r>
                        <a:rPr lang="en-GB" sz="1100" b="0" i="0" kern="1200" dirty="0">
                          <a:solidFill>
                            <a:schemeClr val="tx1"/>
                          </a:solidFill>
                          <a:effectLst/>
                          <a:latin typeface="+mn-lt"/>
                          <a:ea typeface="+mn-ea"/>
                          <a:cs typeface="+mn-cs"/>
                        </a:rPr>
                        <a:t>Conclusions </a:t>
                      </a:r>
                    </a:p>
                    <a:p>
                      <a:pPr rtl="0" fontAlgn="base"/>
                      <a:r>
                        <a:rPr lang="en-GB" sz="1100" b="0" i="0" kern="1200" dirty="0">
                          <a:solidFill>
                            <a:schemeClr val="tx1"/>
                          </a:solidFill>
                          <a:effectLst/>
                          <a:latin typeface="+mn-lt"/>
                          <a:ea typeface="+mn-ea"/>
                          <a:cs typeface="+mn-cs"/>
                        </a:rPr>
                        <a:t>Evaluations </a:t>
                      </a:r>
                    </a:p>
                    <a:p>
                      <a:pPr rtl="0" fontAlgn="base"/>
                      <a:r>
                        <a:rPr lang="en-GB" sz="1100" b="0" i="0" kern="1200" dirty="0">
                          <a:solidFill>
                            <a:schemeClr val="tx1"/>
                          </a:solidFill>
                          <a:effectLst/>
                          <a:latin typeface="+mn-lt"/>
                          <a:ea typeface="+mn-ea"/>
                          <a:cs typeface="+mn-cs"/>
                        </a:rPr>
                        <a:t>Improvements. </a:t>
                      </a:r>
                    </a:p>
                    <a:p>
                      <a:pPr>
                        <a:spcAft>
                          <a:spcPts val="0"/>
                        </a:spcAft>
                      </a:pPr>
                      <a:endParaRPr lang="en-GB" sz="1100" b="1" dirty="0">
                        <a:effectLst/>
                        <a:latin typeface="+mn-lt"/>
                        <a:ea typeface="Times New Roman" panose="02020603050405020304" pitchFamily="18" charset="0"/>
                        <a:cs typeface="Times New Roman" panose="02020603050405020304" pitchFamily="18" charset="0"/>
                      </a:endParaRPr>
                    </a:p>
                  </a:txBody>
                  <a:tcPr marT="45721" marB="45721"/>
                </a:tc>
                <a:tc hMerge="1">
                  <a:txBody>
                    <a:bodyPr/>
                    <a:lstStyle/>
                    <a:p>
                      <a:pPr>
                        <a:spcAft>
                          <a:spcPts val="0"/>
                        </a:spcAft>
                      </a:pPr>
                      <a:endParaRPr lang="en-GB" sz="1400" b="1" dirty="0">
                        <a:effectLst/>
                        <a:latin typeface="+mn-lt"/>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27657364"/>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Tree>
    <p:extLst>
      <p:ext uri="{BB962C8B-B14F-4D97-AF65-F5344CB8AC3E}">
        <p14:creationId xmlns:p14="http://schemas.microsoft.com/office/powerpoint/2010/main" val="744052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622615140"/>
              </p:ext>
            </p:extLst>
          </p:nvPr>
        </p:nvGraphicFramePr>
        <p:xfrm>
          <a:off x="0" y="666537"/>
          <a:ext cx="12191990" cy="6208724"/>
        </p:xfrm>
        <a:graphic>
          <a:graphicData uri="http://schemas.openxmlformats.org/drawingml/2006/table">
            <a:tbl>
              <a:tblPr firstRow="1" bandRow="1">
                <a:tableStyleId>{5940675A-B579-460E-94D1-54222C63F5DA}</a:tableStyleId>
              </a:tblPr>
              <a:tblGrid>
                <a:gridCol w="509452">
                  <a:extLst>
                    <a:ext uri="{9D8B030D-6E8A-4147-A177-3AD203B41FA5}">
                      <a16:colId xmlns:a16="http://schemas.microsoft.com/office/drawing/2014/main" val="1323354650"/>
                    </a:ext>
                  </a:extLst>
                </a:gridCol>
                <a:gridCol w="509452">
                  <a:extLst>
                    <a:ext uri="{9D8B030D-6E8A-4147-A177-3AD203B41FA5}">
                      <a16:colId xmlns:a16="http://schemas.microsoft.com/office/drawing/2014/main" val="229629103"/>
                    </a:ext>
                  </a:extLst>
                </a:gridCol>
                <a:gridCol w="1862181">
                  <a:extLst>
                    <a:ext uri="{9D8B030D-6E8A-4147-A177-3AD203B41FA5}">
                      <a16:colId xmlns:a16="http://schemas.microsoft.com/office/drawing/2014/main" val="2268397797"/>
                    </a:ext>
                  </a:extLst>
                </a:gridCol>
                <a:gridCol w="1862181">
                  <a:extLst>
                    <a:ext uri="{9D8B030D-6E8A-4147-A177-3AD203B41FA5}">
                      <a16:colId xmlns:a16="http://schemas.microsoft.com/office/drawing/2014/main" val="1411940593"/>
                    </a:ext>
                  </a:extLst>
                </a:gridCol>
                <a:gridCol w="1862181">
                  <a:extLst>
                    <a:ext uri="{9D8B030D-6E8A-4147-A177-3AD203B41FA5}">
                      <a16:colId xmlns:a16="http://schemas.microsoft.com/office/drawing/2014/main" val="415188477"/>
                    </a:ext>
                  </a:extLst>
                </a:gridCol>
                <a:gridCol w="1862181">
                  <a:extLst>
                    <a:ext uri="{9D8B030D-6E8A-4147-A177-3AD203B41FA5}">
                      <a16:colId xmlns:a16="http://schemas.microsoft.com/office/drawing/2014/main" val="2116589672"/>
                    </a:ext>
                  </a:extLst>
                </a:gridCol>
                <a:gridCol w="1862181">
                  <a:extLst>
                    <a:ext uri="{9D8B030D-6E8A-4147-A177-3AD203B41FA5}">
                      <a16:colId xmlns:a16="http://schemas.microsoft.com/office/drawing/2014/main" val="1988259304"/>
                    </a:ext>
                  </a:extLst>
                </a:gridCol>
                <a:gridCol w="1862181">
                  <a:extLst>
                    <a:ext uri="{9D8B030D-6E8A-4147-A177-3AD203B41FA5}">
                      <a16:colId xmlns:a16="http://schemas.microsoft.com/office/drawing/2014/main" val="2065259818"/>
                    </a:ext>
                  </a:extLst>
                </a:gridCol>
              </a:tblGrid>
              <a:tr h="516152">
                <a:tc gridSpan="2">
                  <a:txBody>
                    <a:bodyPr/>
                    <a:lstStyle/>
                    <a:p>
                      <a:pPr algn="ctr"/>
                      <a:r>
                        <a:rPr lang="en-GB" sz="1400" b="1" dirty="0"/>
                        <a:t>Subject</a:t>
                      </a:r>
                    </a:p>
                  </a:txBody>
                  <a:tcPr marT="45721" marB="45721"/>
                </a:tc>
                <a:tc hMerge="1">
                  <a:txBody>
                    <a:bodyPr/>
                    <a:lstStyle/>
                    <a:p>
                      <a:endParaRPr lang="en-GB" b="1" dirty="0"/>
                    </a:p>
                  </a:txBody>
                  <a:tcPr/>
                </a:tc>
                <a:tc>
                  <a:txBody>
                    <a:bodyPr/>
                    <a:lstStyle/>
                    <a:p>
                      <a:r>
                        <a:rPr lang="en-GB" sz="1400" b="1" dirty="0"/>
                        <a:t>HT1</a:t>
                      </a:r>
                    </a:p>
                    <a:p>
                      <a:r>
                        <a:rPr lang="en-GB" sz="1400" b="1" dirty="0"/>
                        <a:t>(Sept-Oct)</a:t>
                      </a:r>
                    </a:p>
                  </a:txBody>
                  <a:tcPr marT="45721" marB="45721"/>
                </a:tc>
                <a:tc>
                  <a:txBody>
                    <a:bodyPr/>
                    <a:lstStyle/>
                    <a:p>
                      <a:r>
                        <a:rPr lang="en-GB" sz="1400" b="1" dirty="0"/>
                        <a:t>HT2</a:t>
                      </a:r>
                    </a:p>
                    <a:p>
                      <a:r>
                        <a:rPr lang="en-GB" sz="1400" b="1" dirty="0"/>
                        <a:t>(Nov-Dec)</a:t>
                      </a:r>
                    </a:p>
                  </a:txBody>
                  <a:tcPr marT="45721" marB="45721"/>
                </a:tc>
                <a:tc>
                  <a:txBody>
                    <a:bodyPr/>
                    <a:lstStyle/>
                    <a:p>
                      <a:r>
                        <a:rPr lang="en-GB" sz="1400" b="1" dirty="0"/>
                        <a:t>HT3</a:t>
                      </a:r>
                    </a:p>
                    <a:p>
                      <a:r>
                        <a:rPr lang="en-GB" sz="1400" b="1" dirty="0"/>
                        <a:t>(Jan-Feb)</a:t>
                      </a:r>
                    </a:p>
                  </a:txBody>
                  <a:tcPr marT="45721" marB="45721"/>
                </a:tc>
                <a:tc>
                  <a:txBody>
                    <a:bodyPr/>
                    <a:lstStyle/>
                    <a:p>
                      <a:r>
                        <a:rPr lang="en-GB" sz="1400" b="1" dirty="0"/>
                        <a:t>HT4</a:t>
                      </a:r>
                    </a:p>
                    <a:p>
                      <a:r>
                        <a:rPr lang="en-GB" sz="1400" b="1" dirty="0"/>
                        <a:t>(March-April)</a:t>
                      </a:r>
                    </a:p>
                  </a:txBody>
                  <a:tcPr marT="45721" marB="45721"/>
                </a:tc>
                <a:tc>
                  <a:txBody>
                    <a:bodyPr/>
                    <a:lstStyle/>
                    <a:p>
                      <a:r>
                        <a:rPr lang="en-GB" sz="1400" b="1" dirty="0"/>
                        <a:t>HT5</a:t>
                      </a:r>
                    </a:p>
                    <a:p>
                      <a:r>
                        <a:rPr lang="en-GB" sz="1400" b="1" dirty="0"/>
                        <a:t>(April-May)</a:t>
                      </a:r>
                    </a:p>
                  </a:txBody>
                  <a:tcPr marT="45721" marB="45721"/>
                </a:tc>
                <a:tc>
                  <a:txBody>
                    <a:bodyPr/>
                    <a:lstStyle/>
                    <a:p>
                      <a:r>
                        <a:rPr lang="en-GB" sz="1400" b="1" dirty="0"/>
                        <a:t>HT6</a:t>
                      </a:r>
                    </a:p>
                    <a:p>
                      <a:r>
                        <a:rPr lang="en-GB" sz="1400" b="1" dirty="0"/>
                        <a:t>(June-July)</a:t>
                      </a:r>
                    </a:p>
                  </a:txBody>
                  <a:tcPr marT="45721" marB="45721"/>
                </a:tc>
                <a:extLst>
                  <a:ext uri="{0D108BD9-81ED-4DB2-BD59-A6C34878D82A}">
                    <a16:rowId xmlns:a16="http://schemas.microsoft.com/office/drawing/2014/main" val="1744465016"/>
                  </a:ext>
                </a:extLst>
              </a:tr>
              <a:tr h="819770">
                <a:tc rowSpan="2">
                  <a:txBody>
                    <a:bodyPr/>
                    <a:lstStyle/>
                    <a:p>
                      <a:pPr algn="ctr"/>
                      <a:r>
                        <a:rPr lang="en-GB" sz="2800" dirty="0"/>
                        <a:t>German</a:t>
                      </a:r>
                    </a:p>
                  </a:txBody>
                  <a:tcPr marT="45721" marB="45721" vert="vert270" anchor="ctr"/>
                </a:tc>
                <a:tc>
                  <a:txBody>
                    <a:bodyPr/>
                    <a:lstStyle/>
                    <a:p>
                      <a:r>
                        <a:rPr lang="en-GB" sz="1050" b="1" dirty="0"/>
                        <a:t>Main Topics</a:t>
                      </a:r>
                    </a:p>
                  </a:txBody>
                  <a:tcPr marT="45721" marB="45721" vert="vert270" anchor="ctr"/>
                </a:tc>
                <a:tc>
                  <a:txBody>
                    <a:bodyPr/>
                    <a:lstStyle/>
                    <a:p>
                      <a:r>
                        <a:rPr lang="en-GB" sz="1200" b="0" dirty="0"/>
                        <a:t>My school – Talking about the school day, school rules and school trips</a:t>
                      </a:r>
                    </a:p>
                    <a:p>
                      <a:endParaRPr lang="en-GB" sz="1200" b="1" dirty="0"/>
                    </a:p>
                  </a:txBody>
                  <a:tcPr marT="45721" marB="45721"/>
                </a:tc>
                <a:tc>
                  <a:txBody>
                    <a:bodyPr/>
                    <a:lstStyle/>
                    <a:p>
                      <a:r>
                        <a:rPr lang="en-GB" sz="1200" b="0" dirty="0"/>
                        <a:t>Free-time – Talking about music, film, leisure time and online activities</a:t>
                      </a:r>
                      <a:endParaRPr lang="en-GB" sz="1200" b="0" baseline="0" dirty="0"/>
                    </a:p>
                  </a:txBody>
                  <a:tcPr marT="45721" marB="45721"/>
                </a:tc>
                <a:tc>
                  <a:txBody>
                    <a:bodyPr/>
                    <a:lstStyle/>
                    <a:p>
                      <a:r>
                        <a:rPr lang="en-GB" sz="1200" b="0" dirty="0"/>
                        <a:t>My personal world – Talking about family, friends, role models and celebrations</a:t>
                      </a:r>
                    </a:p>
                  </a:txBody>
                  <a:tcPr marT="45721" marB="45721"/>
                </a:tc>
                <a:tc>
                  <a:txBody>
                    <a:bodyPr/>
                    <a:lstStyle/>
                    <a:p>
                      <a:r>
                        <a:rPr lang="en-GB" sz="1200" b="0" dirty="0"/>
                        <a:t>Lifestyle</a:t>
                      </a:r>
                      <a:r>
                        <a:rPr lang="en-GB" sz="1200" b="0" baseline="0" dirty="0"/>
                        <a:t> – Talking healthy living,  wellbeing and mental health</a:t>
                      </a:r>
                      <a:endParaRPr lang="en-GB" sz="1200" b="0" dirty="0"/>
                    </a:p>
                  </a:txBody>
                  <a:tcPr marT="45721" marB="45721"/>
                </a:tc>
                <a:tc>
                  <a:txBody>
                    <a:bodyPr/>
                    <a:lstStyle/>
                    <a:p>
                      <a:r>
                        <a:rPr lang="en-GB" sz="1200" b="0" dirty="0"/>
                        <a:t>My area – Talking about where you live, transport, shopping and ideal place of living</a:t>
                      </a:r>
                      <a:endParaRPr lang="en-GB" sz="1200" b="0" baseline="0"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My area – Talking about where you live, transport, shopping and ideal place of living</a:t>
                      </a:r>
                      <a:endParaRPr lang="en-GB" sz="1200" b="0" baseline="0" dirty="0"/>
                    </a:p>
                  </a:txBody>
                  <a:tcPr marT="45721" marB="45721"/>
                </a:tc>
                <a:extLst>
                  <a:ext uri="{0D108BD9-81ED-4DB2-BD59-A6C34878D82A}">
                    <a16:rowId xmlns:a16="http://schemas.microsoft.com/office/drawing/2014/main" val="2671902638"/>
                  </a:ext>
                </a:extLst>
              </a:tr>
              <a:tr h="1758636">
                <a:tc vMerge="1">
                  <a:txBody>
                    <a:bodyPr/>
                    <a:lstStyle/>
                    <a:p>
                      <a:endParaRPr lang="en-GB" dirty="0"/>
                    </a:p>
                  </a:txBody>
                  <a:tcPr/>
                </a:tc>
                <a:tc>
                  <a:txBody>
                    <a:bodyPr/>
                    <a:lstStyle/>
                    <a:p>
                      <a:r>
                        <a:rPr lang="en-GB" sz="1050" b="1" dirty="0"/>
                        <a:t>Additional information</a:t>
                      </a:r>
                    </a:p>
                  </a:txBody>
                  <a:tcPr marT="45721" marB="45721" vert="vert270" anchor="ctr"/>
                </a:tc>
                <a:tc>
                  <a:txBody>
                    <a:bodyPr/>
                    <a:lstStyle/>
                    <a:p>
                      <a:r>
                        <a:rPr lang="en-GB" sz="1200" b="0" dirty="0"/>
                        <a:t>Present</a:t>
                      </a:r>
                      <a:r>
                        <a:rPr lang="en-GB" sz="1200" b="0" baseline="0" dirty="0"/>
                        <a:t> and past tenses</a:t>
                      </a:r>
                    </a:p>
                    <a:p>
                      <a:r>
                        <a:rPr lang="en-GB" sz="1200" b="0" baseline="0" dirty="0"/>
                        <a:t>Modal verbs</a:t>
                      </a:r>
                    </a:p>
                    <a:p>
                      <a:r>
                        <a:rPr lang="en-GB" sz="1200" b="0" baseline="0" dirty="0"/>
                        <a:t>Word order</a:t>
                      </a:r>
                    </a:p>
                    <a:p>
                      <a:r>
                        <a:rPr lang="en-GB" sz="1200" b="0" baseline="0" dirty="0"/>
                        <a:t>Skills – preparing to write an 80 word essay</a:t>
                      </a:r>
                      <a:endParaRPr lang="en-GB" sz="1200" b="1" dirty="0"/>
                    </a:p>
                    <a:p>
                      <a:endParaRPr lang="en-GB" sz="1200" b="1" dirty="0"/>
                    </a:p>
                  </a:txBody>
                  <a:tcPr marT="45721" marB="45721"/>
                </a:tc>
                <a:tc>
                  <a:txBody>
                    <a:bodyPr/>
                    <a:lstStyle/>
                    <a:p>
                      <a:r>
                        <a:rPr lang="en-GB" sz="1200" kern="1200" dirty="0">
                          <a:solidFill>
                            <a:schemeClr val="tx1"/>
                          </a:solidFill>
                          <a:effectLst/>
                          <a:latin typeface="+mn-lt"/>
                          <a:ea typeface="+mn-ea"/>
                          <a:cs typeface="+mn-cs"/>
                        </a:rPr>
                        <a:t>Future tense </a:t>
                      </a:r>
                    </a:p>
                    <a:p>
                      <a:r>
                        <a:rPr lang="en-GB" sz="1200" kern="1200" dirty="0">
                          <a:solidFill>
                            <a:schemeClr val="tx1"/>
                          </a:solidFill>
                          <a:effectLst/>
                          <a:latin typeface="+mn-lt"/>
                          <a:ea typeface="+mn-ea"/>
                          <a:cs typeface="+mn-cs"/>
                        </a:rPr>
                        <a:t>Expressing advantages and disadvantages</a:t>
                      </a:r>
                    </a:p>
                    <a:p>
                      <a:r>
                        <a:rPr lang="en-GB" sz="1200" kern="1200" dirty="0">
                          <a:solidFill>
                            <a:schemeClr val="tx1"/>
                          </a:solidFill>
                          <a:effectLst/>
                          <a:latin typeface="+mn-lt"/>
                          <a:ea typeface="+mn-ea"/>
                          <a:cs typeface="+mn-cs"/>
                        </a:rPr>
                        <a:t>E</a:t>
                      </a:r>
                      <a:r>
                        <a:rPr lang="de-DE" sz="1200" kern="1200" dirty="0">
                          <a:solidFill>
                            <a:schemeClr val="tx1"/>
                          </a:solidFill>
                          <a:effectLst/>
                          <a:latin typeface="+mn-lt"/>
                          <a:ea typeface="+mn-ea"/>
                          <a:cs typeface="+mn-cs"/>
                        </a:rPr>
                        <a:t>xpress preferences</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Skills</a:t>
                      </a:r>
                      <a:r>
                        <a:rPr lang="en-GB" sz="1200" b="1" dirty="0"/>
                        <a:t> – </a:t>
                      </a:r>
                      <a:r>
                        <a:rPr lang="en-GB" sz="1200" kern="1200" dirty="0">
                          <a:solidFill>
                            <a:schemeClr val="tx1"/>
                          </a:solidFill>
                          <a:effectLst/>
                          <a:latin typeface="+mn-lt"/>
                          <a:ea typeface="+mn-ea"/>
                          <a:cs typeface="+mn-cs"/>
                        </a:rPr>
                        <a:t>Forming questions using question words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Practising the role play</a:t>
                      </a:r>
                    </a:p>
                    <a:p>
                      <a:r>
                        <a:rPr lang="en-GB" sz="1200" kern="1200" dirty="0">
                          <a:solidFill>
                            <a:schemeClr val="tx1"/>
                          </a:solidFill>
                          <a:effectLst/>
                          <a:latin typeface="+mn-lt"/>
                          <a:ea typeface="+mn-ea"/>
                          <a:cs typeface="+mn-cs"/>
                        </a:rPr>
                        <a:t>Exam-style writing </a:t>
                      </a:r>
                      <a:endParaRPr lang="en-GB" sz="1200" b="1" dirty="0"/>
                    </a:p>
                  </a:txBody>
                  <a:tcPr marT="45721" marB="45721"/>
                </a:tc>
                <a:tc>
                  <a:txBody>
                    <a:bodyPr/>
                    <a:lstStyle/>
                    <a:p>
                      <a:r>
                        <a:rPr lang="en-GB" sz="1200" b="1" baseline="0" dirty="0"/>
                        <a:t>January </a:t>
                      </a:r>
                    </a:p>
                    <a:p>
                      <a:r>
                        <a:rPr lang="en-GB" sz="1200" b="1" baseline="0" dirty="0"/>
                        <a:t>Mock GCSE speaking test</a:t>
                      </a:r>
                    </a:p>
                    <a:p>
                      <a:r>
                        <a:rPr lang="en-GB" sz="1200" b="1" baseline="0" dirty="0"/>
                        <a:t>Listening, Reading and Writing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Using future, present and past tense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Using relative pronouns</a:t>
                      </a:r>
                    </a:p>
                    <a:p>
                      <a:r>
                        <a:rPr lang="de-DE" sz="1200" kern="1200" dirty="0">
                          <a:solidFill>
                            <a:schemeClr val="tx1"/>
                          </a:solidFill>
                          <a:effectLst/>
                          <a:latin typeface="+mn-lt"/>
                          <a:ea typeface="+mn-ea"/>
                          <a:cs typeface="+mn-cs"/>
                        </a:rPr>
                        <a:t>Skills -Expressing opinions and justifications</a:t>
                      </a:r>
                      <a:endParaRPr lang="en-GB" sz="1200" b="1"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Comparative and superlative</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Using modal verbs in the imperfect tense: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Using the conditional</a:t>
                      </a:r>
                    </a:p>
                    <a:p>
                      <a:r>
                        <a:rPr lang="en-GB" sz="1200" kern="1200" dirty="0">
                          <a:solidFill>
                            <a:schemeClr val="tx1"/>
                          </a:solidFill>
                          <a:effectLst/>
                          <a:latin typeface="+mn-lt"/>
                          <a:ea typeface="+mn-ea"/>
                          <a:cs typeface="+mn-cs"/>
                        </a:rPr>
                        <a:t>Using different tenses to ask questions</a:t>
                      </a:r>
                    </a:p>
                    <a:p>
                      <a:r>
                        <a:rPr lang="en-GB" sz="1200" kern="1200" dirty="0">
                          <a:solidFill>
                            <a:schemeClr val="tx1"/>
                          </a:solidFill>
                          <a:effectLst/>
                          <a:latin typeface="+mn-lt"/>
                          <a:ea typeface="+mn-ea"/>
                          <a:cs typeface="+mn-cs"/>
                        </a:rPr>
                        <a:t> </a:t>
                      </a:r>
                      <a:r>
                        <a:rPr lang="en-GB" sz="1200" b="0" dirty="0"/>
                        <a:t>Skills - </a:t>
                      </a:r>
                      <a:r>
                        <a:rPr lang="en-GB" sz="1200" kern="1200" dirty="0">
                          <a:solidFill>
                            <a:schemeClr val="tx1"/>
                          </a:solidFill>
                          <a:effectLst/>
                          <a:latin typeface="+mn-lt"/>
                          <a:ea typeface="+mn-ea"/>
                          <a:cs typeface="+mn-cs"/>
                        </a:rPr>
                        <a:t>Making a complaint / reporting a problem</a:t>
                      </a:r>
                      <a:endParaRPr lang="en-GB" sz="1200" b="0" dirty="0"/>
                    </a:p>
                  </a:txBody>
                  <a:tcPr marT="45721" marB="4572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baseline="0" dirty="0"/>
                        <a:t>Listening, Reading and Writing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Using prepositions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Use a variety of adjectives and qualifiers / intensifiers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Using correct word order Using different registers (formal and informal)</a:t>
                      </a:r>
                    </a:p>
                  </a:txBody>
                  <a:tcPr marT="45721" marB="45721"/>
                </a:tc>
                <a:tc>
                  <a:txBody>
                    <a:bodyPr/>
                    <a:lstStyle/>
                    <a:p>
                      <a:r>
                        <a:rPr lang="en-GB" sz="1200" b="1" dirty="0"/>
                        <a:t>June</a:t>
                      </a:r>
                    </a:p>
                    <a:p>
                      <a:r>
                        <a:rPr lang="en-GB" sz="1200" b="1" baseline="0" dirty="0"/>
                        <a:t>Mock GCSE speaking test</a:t>
                      </a:r>
                    </a:p>
                    <a:p>
                      <a:r>
                        <a:rPr lang="en-GB" sz="1200" kern="1200" dirty="0">
                          <a:solidFill>
                            <a:schemeClr val="tx1"/>
                          </a:solidFill>
                          <a:effectLst/>
                          <a:latin typeface="+mn-lt"/>
                          <a:ea typeface="+mn-ea"/>
                          <a:cs typeface="+mn-cs"/>
                        </a:rPr>
                        <a:t>Working out the meaning of compound nouns</a:t>
                      </a:r>
                    </a:p>
                    <a:p>
                      <a:r>
                        <a:rPr lang="en-GB" sz="1200" kern="1200" dirty="0">
                          <a:solidFill>
                            <a:schemeClr val="tx1"/>
                          </a:solidFill>
                          <a:effectLst/>
                          <a:latin typeface="+mn-lt"/>
                          <a:ea typeface="+mn-ea"/>
                          <a:cs typeface="+mn-cs"/>
                        </a:rPr>
                        <a:t>Skills - Ask and answer questions about </a:t>
                      </a:r>
                      <a:endParaRPr lang="en-GB" sz="1200" b="1" dirty="0"/>
                    </a:p>
                  </a:txBody>
                  <a:tcPr marT="45721" marB="45721"/>
                </a:tc>
                <a:extLst>
                  <a:ext uri="{0D108BD9-81ED-4DB2-BD59-A6C34878D82A}">
                    <a16:rowId xmlns:a16="http://schemas.microsoft.com/office/drawing/2014/main" val="2136139495"/>
                  </a:ext>
                </a:extLst>
              </a:tr>
              <a:tr h="455429">
                <a:tc rowSpan="2">
                  <a:txBody>
                    <a:bodyPr/>
                    <a:lstStyle/>
                    <a:p>
                      <a:pPr algn="ctr"/>
                      <a:r>
                        <a:rPr lang="en-GB" sz="2800" dirty="0"/>
                        <a:t>History</a:t>
                      </a:r>
                    </a:p>
                  </a:txBody>
                  <a:tcPr marT="45721" marB="45721" vert="vert270" anchor="ctr"/>
                </a:tc>
                <a:tc>
                  <a:txBody>
                    <a:bodyPr/>
                    <a:lstStyle/>
                    <a:p>
                      <a:r>
                        <a:rPr lang="en-GB" sz="1050" b="1" dirty="0"/>
                        <a:t>Main Topics</a:t>
                      </a:r>
                    </a:p>
                  </a:txBody>
                  <a:tcPr marT="45721" marB="45721" vert="vert270" anchor="ctr"/>
                </a:tc>
                <a:tc>
                  <a:txBody>
                    <a:bodyPr/>
                    <a:lstStyle/>
                    <a:p>
                      <a:r>
                        <a:rPr lang="en-GB" sz="1200" b="0" dirty="0"/>
                        <a:t>Elizabethan England/Medieval Heath</a:t>
                      </a:r>
                    </a:p>
                  </a:txBody>
                  <a:tcPr marT="45721" marB="45721"/>
                </a:tc>
                <a:tc>
                  <a:txBody>
                    <a:bodyPr/>
                    <a:lstStyle/>
                    <a:p>
                      <a:r>
                        <a:rPr lang="en-GB" sz="1200" b="0" dirty="0"/>
                        <a:t>Renaissance Health</a:t>
                      </a:r>
                    </a:p>
                  </a:txBody>
                  <a:tcPr marT="45721" marB="45721"/>
                </a:tc>
                <a:tc>
                  <a:txBody>
                    <a:bodyPr/>
                    <a:lstStyle/>
                    <a:p>
                      <a:r>
                        <a:rPr lang="en-GB" sz="1200" b="0" dirty="0"/>
                        <a:t>19</a:t>
                      </a:r>
                      <a:r>
                        <a:rPr lang="en-GB" sz="1200" b="0" baseline="30000" dirty="0"/>
                        <a:t>th</a:t>
                      </a:r>
                      <a:r>
                        <a:rPr lang="en-GB" sz="1200" b="0" dirty="0"/>
                        <a:t> Century Health</a:t>
                      </a:r>
                    </a:p>
                  </a:txBody>
                  <a:tcPr marT="45721" marB="45721"/>
                </a:tc>
                <a:tc>
                  <a:txBody>
                    <a:bodyPr/>
                    <a:lstStyle/>
                    <a:p>
                      <a:r>
                        <a:rPr lang="en-GB" sz="1200" b="0" dirty="0"/>
                        <a:t>20</a:t>
                      </a:r>
                      <a:r>
                        <a:rPr lang="en-GB" sz="1200" b="0" baseline="30000" dirty="0"/>
                        <a:t>th</a:t>
                      </a:r>
                      <a:r>
                        <a:rPr lang="en-GB" sz="1200" b="0" dirty="0"/>
                        <a:t> Century Health</a:t>
                      </a:r>
                    </a:p>
                  </a:txBody>
                  <a:tcPr marT="45721" marB="45721"/>
                </a:tc>
                <a:tc>
                  <a:txBody>
                    <a:bodyPr/>
                    <a:lstStyle/>
                    <a:p>
                      <a:r>
                        <a:rPr lang="en-GB" sz="1200" b="0" dirty="0"/>
                        <a:t>Germany Under The Kaiser and Democracy</a:t>
                      </a:r>
                    </a:p>
                  </a:txBody>
                  <a:tcPr marT="45721" marB="45721"/>
                </a:tc>
                <a:tc>
                  <a:txBody>
                    <a:bodyPr/>
                    <a:lstStyle/>
                    <a:p>
                      <a:r>
                        <a:rPr lang="en-GB" sz="1200" b="0" dirty="0"/>
                        <a:t>Life In Hitler’s Germany Part 1.</a:t>
                      </a:r>
                    </a:p>
                  </a:txBody>
                  <a:tcPr marT="45721" marB="45721"/>
                </a:tc>
                <a:extLst>
                  <a:ext uri="{0D108BD9-81ED-4DB2-BD59-A6C34878D82A}">
                    <a16:rowId xmlns:a16="http://schemas.microsoft.com/office/drawing/2014/main" val="4147438212"/>
                  </a:ext>
                </a:extLst>
              </a:tr>
              <a:tr h="2641476">
                <a:tc vMerge="1">
                  <a:txBody>
                    <a:bodyPr/>
                    <a:lstStyle/>
                    <a:p>
                      <a:pPr algn="ctr"/>
                      <a:endParaRPr lang="en-GB" sz="2800" dirty="0"/>
                    </a:p>
                  </a:txBody>
                  <a:tcPr vert="vert270" anchor="ctr"/>
                </a:tc>
                <a:tc>
                  <a:txBody>
                    <a:bodyPr/>
                    <a:lstStyle/>
                    <a:p>
                      <a:r>
                        <a:rPr lang="en-US" sz="1050" b="1" dirty="0"/>
                        <a:t>Additional information</a:t>
                      </a:r>
                      <a:endParaRPr lang="en-GB" sz="1050" b="1" dirty="0"/>
                    </a:p>
                  </a:txBody>
                  <a:tcPr marT="45721" marB="45721" vert="vert270" anchor="ctr"/>
                </a:tc>
                <a:tc>
                  <a:txBody>
                    <a:bodyPr/>
                    <a:lstStyle/>
                    <a:p>
                      <a:pPr marL="171450" indent="-171450">
                        <a:spcAft>
                          <a:spcPts val="0"/>
                        </a:spcAft>
                        <a:buFont typeface="Arial" panose="020B0604020202020204" pitchFamily="34" charset="0"/>
                        <a:buChar char="•"/>
                      </a:pPr>
                      <a:r>
                        <a:rPr lang="en-GB" sz="1200" b="0" dirty="0"/>
                        <a:t>Theatre</a:t>
                      </a:r>
                    </a:p>
                    <a:p>
                      <a:pPr marL="171450" indent="-171450">
                        <a:spcAft>
                          <a:spcPts val="0"/>
                        </a:spcAft>
                        <a:buFont typeface="Arial" panose="020B0604020202020204" pitchFamily="34" charset="0"/>
                        <a:buChar char="•"/>
                      </a:pPr>
                      <a:r>
                        <a:rPr lang="en-GB" sz="1200" b="0" dirty="0"/>
                        <a:t>Exploration</a:t>
                      </a:r>
                    </a:p>
                    <a:p>
                      <a:pPr marL="171450" indent="-171450">
                        <a:spcAft>
                          <a:spcPts val="0"/>
                        </a:spcAft>
                        <a:buFont typeface="Arial" panose="020B0604020202020204" pitchFamily="34" charset="0"/>
                        <a:buChar char="•"/>
                      </a:pPr>
                      <a:r>
                        <a:rPr lang="en-GB" sz="1200" b="0" dirty="0"/>
                        <a:t>War with Spain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Medieval ideas of illness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Role of Religion in health</a:t>
                      </a:r>
                    </a:p>
                    <a:p>
                      <a:pPr marL="171450" indent="-171450">
                        <a:spcAft>
                          <a:spcPts val="0"/>
                        </a:spcAft>
                        <a:buFont typeface="Arial" panose="020B0604020202020204" pitchFamily="34" charset="0"/>
                        <a:buChar char="•"/>
                      </a:pPr>
                      <a:r>
                        <a:rPr lang="en-GB" sz="1200" b="0" dirty="0"/>
                        <a:t>Medieval surgery</a:t>
                      </a:r>
                    </a:p>
                    <a:p>
                      <a:pPr marL="171450" indent="-171450">
                        <a:spcAft>
                          <a:spcPts val="0"/>
                        </a:spcAft>
                        <a:buFont typeface="Arial" panose="020B0604020202020204" pitchFamily="34" charset="0"/>
                        <a:buChar char="•"/>
                      </a:pPr>
                      <a:r>
                        <a:rPr lang="en-GB" sz="1200" b="0" dirty="0"/>
                        <a:t>Middle ages public health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dirty="0"/>
                    </a:p>
                    <a:p>
                      <a:pPr marL="171450" indent="-171450">
                        <a:spcAft>
                          <a:spcPts val="0"/>
                        </a:spcAft>
                        <a:buFont typeface="Arial" panose="020B0604020202020204" pitchFamily="34" charset="0"/>
                        <a:buChar char="•"/>
                      </a:pPr>
                      <a:endParaRPr lang="en-GB" sz="1200" b="0" dirty="0"/>
                    </a:p>
                    <a:p>
                      <a:pPr>
                        <a:spcAft>
                          <a:spcPts val="0"/>
                        </a:spcAft>
                      </a:pPr>
                      <a:endParaRPr lang="en-GB" sz="1200" b="0" dirty="0"/>
                    </a:p>
                  </a:txBody>
                  <a:tcPr marT="45721" marB="45721"/>
                </a:tc>
                <a:tc>
                  <a:txBody>
                    <a:bodyPr/>
                    <a:lstStyle/>
                    <a:p>
                      <a:pPr marL="171450" indent="-171450">
                        <a:spcAft>
                          <a:spcPts val="0"/>
                        </a:spcAft>
                        <a:buFont typeface="Arial" panose="020B0604020202020204" pitchFamily="34" charset="0"/>
                        <a:buChar char="•"/>
                      </a:pPr>
                      <a:r>
                        <a:rPr lang="en-GB" sz="1200" b="0" dirty="0"/>
                        <a:t>Medieval surgery</a:t>
                      </a:r>
                    </a:p>
                    <a:p>
                      <a:pPr marL="171450" indent="-171450">
                        <a:spcAft>
                          <a:spcPts val="0"/>
                        </a:spcAft>
                        <a:buFont typeface="Arial" panose="020B0604020202020204" pitchFamily="34" charset="0"/>
                        <a:buChar char="•"/>
                      </a:pPr>
                      <a:r>
                        <a:rPr lang="en-GB" sz="1200" b="0" dirty="0"/>
                        <a:t>Middle ages public health</a:t>
                      </a:r>
                    </a:p>
                    <a:p>
                      <a:pPr marL="171450" indent="-171450">
                        <a:spcAft>
                          <a:spcPts val="0"/>
                        </a:spcAft>
                        <a:buFont typeface="Arial" panose="020B0604020202020204" pitchFamily="34" charset="0"/>
                        <a:buChar char="•"/>
                      </a:pPr>
                      <a:r>
                        <a:rPr lang="en-GB" sz="1200" b="0" dirty="0"/>
                        <a:t>Early Renaissance thinkers- Vesalius/Pare/Harvey</a:t>
                      </a:r>
                    </a:p>
                    <a:p>
                      <a:pPr marL="171450" indent="-171450">
                        <a:spcAft>
                          <a:spcPts val="0"/>
                        </a:spcAft>
                        <a:buFont typeface="Arial" panose="020B0604020202020204" pitchFamily="34" charset="0"/>
                        <a:buChar char="•"/>
                      </a:pPr>
                      <a:r>
                        <a:rPr lang="en-GB" sz="1200" b="0" dirty="0"/>
                        <a:t>Role of science </a:t>
                      </a:r>
                    </a:p>
                    <a:p>
                      <a:pPr marL="171450" indent="-171450">
                        <a:spcAft>
                          <a:spcPts val="0"/>
                        </a:spcAft>
                        <a:buFont typeface="Arial" panose="020B0604020202020204" pitchFamily="34" charset="0"/>
                        <a:buChar char="•"/>
                      </a:pPr>
                      <a:r>
                        <a:rPr lang="en-GB" sz="1200" b="0" dirty="0"/>
                        <a:t>Great Plague</a:t>
                      </a:r>
                    </a:p>
                    <a:p>
                      <a:pPr marL="171450" indent="-171450">
                        <a:spcAft>
                          <a:spcPts val="0"/>
                        </a:spcAft>
                        <a:buFont typeface="Arial" panose="020B0604020202020204" pitchFamily="34" charset="0"/>
                        <a:buChar char="•"/>
                      </a:pPr>
                      <a:r>
                        <a:rPr lang="en-GB" sz="1200" b="0" dirty="0"/>
                        <a:t>Hunter and Jenner</a:t>
                      </a:r>
                    </a:p>
                  </a:txBody>
                  <a:tcPr marT="45721" marB="45721"/>
                </a:tc>
                <a:tc>
                  <a:txBody>
                    <a:bodyPr/>
                    <a:lstStyle/>
                    <a:p>
                      <a:pPr marL="171450" indent="-171450">
                        <a:spcAft>
                          <a:spcPts val="0"/>
                        </a:spcAft>
                        <a:buFont typeface="Arial" panose="020B0604020202020204" pitchFamily="34" charset="0"/>
                        <a:buChar char="•"/>
                      </a:pPr>
                      <a:r>
                        <a:rPr lang="en-GB" sz="1200" b="0" dirty="0"/>
                        <a:t>Developments in surgery- Pain</a:t>
                      </a:r>
                    </a:p>
                    <a:p>
                      <a:pPr marL="171450" indent="-171450">
                        <a:spcAft>
                          <a:spcPts val="0"/>
                        </a:spcAft>
                        <a:buFont typeface="Arial" panose="020B0604020202020204" pitchFamily="34" charset="0"/>
                        <a:buChar char="•"/>
                      </a:pPr>
                      <a:r>
                        <a:rPr lang="en-GB" sz="1200" b="0" dirty="0"/>
                        <a:t>Germ Theory</a:t>
                      </a:r>
                    </a:p>
                    <a:p>
                      <a:pPr marL="171450" indent="-171450">
                        <a:spcAft>
                          <a:spcPts val="0"/>
                        </a:spcAft>
                        <a:buFont typeface="Arial" panose="020B0604020202020204" pitchFamily="34" charset="0"/>
                        <a:buChar char="•"/>
                      </a:pPr>
                      <a:r>
                        <a:rPr lang="en-GB" sz="1200" b="0" dirty="0"/>
                        <a:t>Robert Koch</a:t>
                      </a:r>
                    </a:p>
                    <a:p>
                      <a:pPr marL="171450" indent="-171450">
                        <a:spcAft>
                          <a:spcPts val="0"/>
                        </a:spcAft>
                        <a:buFont typeface="Arial" panose="020B0604020202020204" pitchFamily="34" charset="0"/>
                        <a:buChar char="•"/>
                      </a:pPr>
                      <a:r>
                        <a:rPr lang="en-GB" sz="1200" b="0" dirty="0"/>
                        <a:t>Lister and Antiseptic surgery</a:t>
                      </a:r>
                    </a:p>
                    <a:p>
                      <a:pPr marL="171450" indent="-171450">
                        <a:spcAft>
                          <a:spcPts val="0"/>
                        </a:spcAft>
                        <a:buFont typeface="Arial" panose="020B0604020202020204" pitchFamily="34" charset="0"/>
                        <a:buChar char="•"/>
                      </a:pPr>
                      <a:r>
                        <a:rPr lang="en-GB" sz="1200" b="0" dirty="0"/>
                        <a:t>Public health</a:t>
                      </a:r>
                    </a:p>
                    <a:p>
                      <a:pPr marL="171450" indent="-171450">
                        <a:spcAft>
                          <a:spcPts val="0"/>
                        </a:spcAft>
                        <a:buFont typeface="Arial" panose="020B0604020202020204" pitchFamily="34" charset="0"/>
                        <a:buChar char="•"/>
                      </a:pPr>
                      <a:r>
                        <a:rPr lang="en-GB" sz="1200" b="0" dirty="0"/>
                        <a:t>The great stink</a:t>
                      </a:r>
                    </a:p>
                  </a:txBody>
                  <a:tcPr marT="45721" marB="45721"/>
                </a:tc>
                <a:tc>
                  <a:txBody>
                    <a:bodyPr/>
                    <a:lstStyle/>
                    <a:p>
                      <a:pPr marL="171450" indent="-171450">
                        <a:spcAft>
                          <a:spcPts val="0"/>
                        </a:spcAft>
                        <a:buFont typeface="Arial" panose="020B0604020202020204" pitchFamily="34" charset="0"/>
                        <a:buChar char="•"/>
                      </a:pPr>
                      <a:r>
                        <a:rPr lang="en-GB" sz="1200" b="0" dirty="0"/>
                        <a:t>Penicillin</a:t>
                      </a:r>
                    </a:p>
                    <a:p>
                      <a:pPr marL="171450" indent="-171450">
                        <a:spcAft>
                          <a:spcPts val="0"/>
                        </a:spcAft>
                        <a:buFont typeface="Arial" panose="020B0604020202020204" pitchFamily="34" charset="0"/>
                        <a:buChar char="•"/>
                      </a:pPr>
                      <a:r>
                        <a:rPr lang="en-GB" sz="1200" b="0" dirty="0"/>
                        <a:t>Treatment after 1945</a:t>
                      </a:r>
                    </a:p>
                    <a:p>
                      <a:pPr marL="171450" indent="-171450">
                        <a:spcAft>
                          <a:spcPts val="0"/>
                        </a:spcAft>
                        <a:buFont typeface="Arial" panose="020B0604020202020204" pitchFamily="34" charset="0"/>
                        <a:buChar char="•"/>
                      </a:pPr>
                      <a:r>
                        <a:rPr lang="en-GB" sz="1200" b="0" dirty="0"/>
                        <a:t>Limitation of modern science: Alternatives</a:t>
                      </a:r>
                    </a:p>
                    <a:p>
                      <a:pPr marL="171450" indent="-171450">
                        <a:spcAft>
                          <a:spcPts val="0"/>
                        </a:spcAft>
                        <a:buFont typeface="Arial" panose="020B0604020202020204" pitchFamily="34" charset="0"/>
                        <a:buChar char="•"/>
                      </a:pPr>
                      <a:r>
                        <a:rPr lang="en-GB" sz="1200" b="0" dirty="0"/>
                        <a:t>WW1 and WW2 impact on health</a:t>
                      </a:r>
                    </a:p>
                    <a:p>
                      <a:pPr marL="171450" indent="-171450">
                        <a:spcAft>
                          <a:spcPts val="0"/>
                        </a:spcAft>
                        <a:buFont typeface="Arial" panose="020B0604020202020204" pitchFamily="34" charset="0"/>
                        <a:buChar char="•"/>
                      </a:pPr>
                      <a:r>
                        <a:rPr lang="en-GB" sz="1200" b="0" dirty="0"/>
                        <a:t>Public Health: Liberal Social Reforms</a:t>
                      </a:r>
                    </a:p>
                    <a:p>
                      <a:pPr marL="171450" indent="-171450">
                        <a:spcAft>
                          <a:spcPts val="0"/>
                        </a:spcAft>
                        <a:buFont typeface="Arial" panose="020B0604020202020204" pitchFamily="34" charset="0"/>
                        <a:buChar char="•"/>
                      </a:pPr>
                      <a:r>
                        <a:rPr lang="en-GB" sz="1200" b="0" dirty="0"/>
                        <a:t>Public Health: Welfare State</a:t>
                      </a:r>
                    </a:p>
                    <a:p>
                      <a:pPr marL="171450" indent="-171450">
                        <a:spcAft>
                          <a:spcPts val="0"/>
                        </a:spcAft>
                        <a:buFont typeface="Arial" panose="020B0604020202020204" pitchFamily="34" charset="0"/>
                        <a:buChar char="•"/>
                      </a:pPr>
                      <a:r>
                        <a:rPr lang="en-GB" sz="1200" b="0" dirty="0"/>
                        <a:t>Assessment</a:t>
                      </a:r>
                    </a:p>
                  </a:txBody>
                  <a:tcPr marT="45721" marB="45721"/>
                </a:tc>
                <a:tc>
                  <a:txBody>
                    <a:bodyPr/>
                    <a:lstStyle/>
                    <a:p>
                      <a:pPr marL="171450" indent="-171450">
                        <a:spcAft>
                          <a:spcPts val="0"/>
                        </a:spcAft>
                        <a:buFont typeface="Arial" panose="020B0604020202020204" pitchFamily="34" charset="0"/>
                        <a:buChar char="•"/>
                      </a:pPr>
                      <a:r>
                        <a:rPr lang="en-GB" sz="1200" b="0" dirty="0"/>
                        <a:t>What was Germany in 1890?</a:t>
                      </a:r>
                    </a:p>
                    <a:p>
                      <a:pPr marL="171450" indent="-171450">
                        <a:spcAft>
                          <a:spcPts val="0"/>
                        </a:spcAft>
                        <a:buFont typeface="Arial" panose="020B0604020202020204" pitchFamily="34" charset="0"/>
                        <a:buChar char="•"/>
                      </a:pPr>
                      <a:r>
                        <a:rPr lang="en-GB" sz="1200" b="0" dirty="0"/>
                        <a:t>What problems did the Kaiser face?</a:t>
                      </a:r>
                    </a:p>
                    <a:p>
                      <a:pPr marL="171450" indent="-171450">
                        <a:spcAft>
                          <a:spcPts val="0"/>
                        </a:spcAft>
                        <a:buFont typeface="Arial" panose="020B0604020202020204" pitchFamily="34" charset="0"/>
                        <a:buChar char="•"/>
                      </a:pPr>
                      <a:r>
                        <a:rPr lang="en-GB" sz="1200" b="0" dirty="0"/>
                        <a:t>Germany in WW1 and its short term impact</a:t>
                      </a:r>
                    </a:p>
                    <a:p>
                      <a:pPr marL="171450" indent="-171450">
                        <a:spcAft>
                          <a:spcPts val="0"/>
                        </a:spcAft>
                        <a:buFont typeface="Arial" panose="020B0604020202020204" pitchFamily="34" charset="0"/>
                        <a:buChar char="•"/>
                      </a:pPr>
                      <a:r>
                        <a:rPr lang="en-GB" sz="1200" b="0" dirty="0"/>
                        <a:t>Germany under democracy: Constitution and Versailles</a:t>
                      </a:r>
                    </a:p>
                    <a:p>
                      <a:pPr marL="171450" indent="-171450">
                        <a:spcAft>
                          <a:spcPts val="0"/>
                        </a:spcAft>
                        <a:buFont typeface="Arial" panose="020B0604020202020204" pitchFamily="34" charset="0"/>
                        <a:buChar char="•"/>
                      </a:pPr>
                      <a:r>
                        <a:rPr lang="en-GB" sz="1200" b="0" dirty="0"/>
                        <a:t>Impact of Versailles</a:t>
                      </a:r>
                    </a:p>
                    <a:p>
                      <a:pPr marL="171450" indent="-171450">
                        <a:spcAft>
                          <a:spcPts val="0"/>
                        </a:spcAft>
                        <a:buFont typeface="Arial" panose="020B0604020202020204" pitchFamily="34" charset="0"/>
                        <a:buChar char="•"/>
                      </a:pPr>
                      <a:r>
                        <a:rPr lang="en-GB" sz="1200" b="0" dirty="0"/>
                        <a:t>Crisis of 1923 </a:t>
                      </a:r>
                    </a:p>
                    <a:p>
                      <a:pPr marL="171450" indent="-171450">
                        <a:spcAft>
                          <a:spcPts val="0"/>
                        </a:spcAft>
                        <a:buFont typeface="Arial" panose="020B0604020202020204" pitchFamily="34" charset="0"/>
                        <a:buChar char="•"/>
                      </a:pPr>
                      <a:r>
                        <a:rPr lang="en-GB" sz="1200" b="0" dirty="0"/>
                        <a:t>Golden years</a:t>
                      </a:r>
                    </a:p>
                    <a:p>
                      <a:pPr marL="171450" indent="-171450">
                        <a:spcAft>
                          <a:spcPts val="0"/>
                        </a:spcAft>
                        <a:buFont typeface="Arial" panose="020B0604020202020204" pitchFamily="34" charset="0"/>
                        <a:buChar char="•"/>
                      </a:pPr>
                      <a:r>
                        <a:rPr lang="en-GB" sz="1200" b="0" dirty="0"/>
                        <a:t>Depression</a:t>
                      </a:r>
                    </a:p>
                  </a:txBody>
                  <a:tcPr marT="45721" marB="45721"/>
                </a:tc>
                <a:tc>
                  <a:txBody>
                    <a:bodyPr/>
                    <a:lstStyle/>
                    <a:p>
                      <a:pPr marL="171450" indent="-171450">
                        <a:spcAft>
                          <a:spcPts val="0"/>
                        </a:spcAft>
                        <a:buFont typeface="Arial" panose="020B0604020202020204" pitchFamily="34" charset="0"/>
                        <a:buChar char="•"/>
                      </a:pPr>
                      <a:r>
                        <a:rPr lang="en-GB" sz="1200" b="0" dirty="0"/>
                        <a:t>Hitler’s rise to power</a:t>
                      </a:r>
                    </a:p>
                    <a:p>
                      <a:pPr marL="171450" indent="-171450">
                        <a:spcAft>
                          <a:spcPts val="0"/>
                        </a:spcAft>
                        <a:buFont typeface="Arial" panose="020B0604020202020204" pitchFamily="34" charset="0"/>
                        <a:buChar char="•"/>
                      </a:pPr>
                      <a:r>
                        <a:rPr lang="en-GB" sz="1200" b="0" dirty="0"/>
                        <a:t>Hitler’s consolidation of power</a:t>
                      </a:r>
                    </a:p>
                    <a:p>
                      <a:pPr marL="171450" indent="-171450">
                        <a:spcAft>
                          <a:spcPts val="0"/>
                        </a:spcAft>
                        <a:buFont typeface="Arial" panose="020B0604020202020204" pitchFamily="34" charset="0"/>
                        <a:buChar char="•"/>
                      </a:pPr>
                      <a:r>
                        <a:rPr lang="en-GB" sz="1200" b="0" dirty="0"/>
                        <a:t>Police State</a:t>
                      </a:r>
                    </a:p>
                    <a:p>
                      <a:pPr marL="171450" indent="-171450">
                        <a:spcAft>
                          <a:spcPts val="0"/>
                        </a:spcAft>
                        <a:buFont typeface="Arial" panose="020B0604020202020204" pitchFamily="34" charset="0"/>
                        <a:buChar char="•"/>
                      </a:pPr>
                      <a:r>
                        <a:rPr lang="en-GB" sz="1200" b="0" dirty="0"/>
                        <a:t>Propaganda in Nazi Germany</a:t>
                      </a:r>
                    </a:p>
                    <a:p>
                      <a:pPr marL="171450" indent="-171450">
                        <a:spcAft>
                          <a:spcPts val="0"/>
                        </a:spcAft>
                        <a:buFont typeface="Arial" panose="020B0604020202020204" pitchFamily="34" charset="0"/>
                        <a:buChar char="•"/>
                      </a:pPr>
                      <a:r>
                        <a:rPr lang="en-GB" sz="1200" b="0" dirty="0"/>
                        <a:t>Art and culture in Nazi Germany</a:t>
                      </a:r>
                    </a:p>
                  </a:txBody>
                  <a:tcPr marT="45721" marB="45721"/>
                </a:tc>
                <a:extLst>
                  <a:ext uri="{0D108BD9-81ED-4DB2-BD59-A6C34878D82A}">
                    <a16:rowId xmlns:a16="http://schemas.microsoft.com/office/drawing/2014/main" val="3819704335"/>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69" y="71707"/>
            <a:ext cx="580062" cy="580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8" y="0"/>
            <a:ext cx="11187954" cy="6665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10 CURRICULUM OVERVIEW</a:t>
            </a:r>
          </a:p>
        </p:txBody>
      </p:sp>
    </p:spTree>
    <p:extLst>
      <p:ext uri="{BB962C8B-B14F-4D97-AF65-F5344CB8AC3E}">
        <p14:creationId xmlns:p14="http://schemas.microsoft.com/office/powerpoint/2010/main" val="1792974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C8354F5D6F754EBA3BC724AB395CE1" ma:contentTypeVersion="14" ma:contentTypeDescription="Create a new document." ma:contentTypeScope="" ma:versionID="0996b4d8961bf1fc68b3a08079fdb352">
  <xsd:schema xmlns:xsd="http://www.w3.org/2001/XMLSchema" xmlns:xs="http://www.w3.org/2001/XMLSchema" xmlns:p="http://schemas.microsoft.com/office/2006/metadata/properties" xmlns:ns2="430162dc-2b4d-4a2a-a1b3-54c31ed2c8c3" xmlns:ns3="e724e9b6-103b-4fec-a697-e833d3f98868" targetNamespace="http://schemas.microsoft.com/office/2006/metadata/properties" ma:root="true" ma:fieldsID="5380ee39707f23286fa26add4662e5be" ns2:_="" ns3:_="">
    <xsd:import namespace="430162dc-2b4d-4a2a-a1b3-54c31ed2c8c3"/>
    <xsd:import namespace="e724e9b6-103b-4fec-a697-e833d3f9886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Notes"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0162dc-2b4d-4a2a-a1b3-54c31ed2c8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s" ma:index="12" nillable="true" ma:displayName="Notes" ma:format="Dropdown" ma:internalName="Notes">
      <xsd:simpleType>
        <xsd:restriction base="dms:Text">
          <xsd:maxLength value="255"/>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775d6261-6ad9-4184-b741-1f9f72402362"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24e9b6-103b-4fec-a697-e833d3f9886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0a72798a-6092-4d38-a021-15100f6c20dd}" ma:internalName="TaxCatchAll" ma:showField="CatchAllData" ma:web="e724e9b6-103b-4fec-a697-e833d3f988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tes xmlns="430162dc-2b4d-4a2a-a1b3-54c31ed2c8c3" xsi:nil="true"/>
    <lcf76f155ced4ddcb4097134ff3c332f xmlns="430162dc-2b4d-4a2a-a1b3-54c31ed2c8c3">
      <Terms xmlns="http://schemas.microsoft.com/office/infopath/2007/PartnerControls"/>
    </lcf76f155ced4ddcb4097134ff3c332f>
    <TaxCatchAll xmlns="e724e9b6-103b-4fec-a697-e833d3f98868" xsi:nil="true"/>
  </documentManagement>
</p:properties>
</file>

<file path=customXml/itemProps1.xml><?xml version="1.0" encoding="utf-8"?>
<ds:datastoreItem xmlns:ds="http://schemas.openxmlformats.org/officeDocument/2006/customXml" ds:itemID="{DF385119-7D36-4A78-A1E3-728E99EAA7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0162dc-2b4d-4a2a-a1b3-54c31ed2c8c3"/>
    <ds:schemaRef ds:uri="e724e9b6-103b-4fec-a697-e833d3f988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96323B-3570-4196-817F-016E7DC52617}">
  <ds:schemaRefs>
    <ds:schemaRef ds:uri="http://schemas.microsoft.com/sharepoint/v3/contenttype/forms"/>
  </ds:schemaRefs>
</ds:datastoreItem>
</file>

<file path=customXml/itemProps3.xml><?xml version="1.0" encoding="utf-8"?>
<ds:datastoreItem xmlns:ds="http://schemas.openxmlformats.org/officeDocument/2006/customXml" ds:itemID="{84C704C8-5017-4CEF-811E-03281A8B9A49}">
  <ds:schemaRefs>
    <ds:schemaRef ds:uri="http://purl.org/dc/elements/1.1/"/>
    <ds:schemaRef ds:uri="http://www.w3.org/XML/1998/namespace"/>
    <ds:schemaRef ds:uri="e724e9b6-103b-4fec-a697-e833d3f98868"/>
    <ds:schemaRef ds:uri="http://schemas.openxmlformats.org/package/2006/metadata/core-properties"/>
    <ds:schemaRef ds:uri="http://schemas.microsoft.com/office/infopath/2007/PartnerControls"/>
    <ds:schemaRef ds:uri="http://purl.org/dc/dcmitype/"/>
    <ds:schemaRef ds:uri="http://schemas.microsoft.com/office/2006/metadata/properties"/>
    <ds:schemaRef ds:uri="http://schemas.microsoft.com/office/2006/documentManagement/types"/>
    <ds:schemaRef ds:uri="430162dc-2b4d-4a2a-a1b3-54c31ed2c8c3"/>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4024</TotalTime>
  <Words>4638</Words>
  <Application>Microsoft Office PowerPoint</Application>
  <PresentationFormat>Widescreen</PresentationFormat>
  <Paragraphs>1106</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M.Riley</dc:creator>
  <cp:lastModifiedBy>K.Melling</cp:lastModifiedBy>
  <cp:revision>10</cp:revision>
  <dcterms:created xsi:type="dcterms:W3CDTF">2024-01-17T09:56:20Z</dcterms:created>
  <dcterms:modified xsi:type="dcterms:W3CDTF">2024-09-23T07:08:36Z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0x01010090C8354F5D6F754EBA3BC724AB395CE1</vt:lpwstr>
  </property>
  <property fmtid="{D5CDD505-2E9C-101B-9397-08002B2CF9AE}" pid="3" name="MediaServiceImageTags">
    <vt:lpwstr/>
  </property>
</Properties>
</file>