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616F8-1898-457F-AC96-7F7B49D42054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811F2-4269-4986-B9C8-C89F2F5581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480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811F2-4269-4986-B9C8-C89F2F55816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712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2208B-6D15-4B66-8381-10F17BE8F6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5D3015-EF6D-4D04-A965-32EF22830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08E8F-B93F-4907-A817-34E82C1B7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BB27-8B69-4479-B247-EF6FA0076BC4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B6EB3-BFBE-4711-BFE7-A6B8C4ADB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B2808-BACB-413C-B1BC-B8981D65B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6600-CA13-447F-AF09-936796CF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739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08957-ED62-405F-9F78-F48065ADC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5D22E6-B3B2-4B54-AF57-4602589960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EFB937-C66C-437E-8A7D-FE35E7E7E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BB27-8B69-4479-B247-EF6FA0076BC4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7034B-8A6E-419A-B511-4ED9ED10E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D5F71-72BD-469A-8E3C-0240A5E05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6600-CA13-447F-AF09-936796CF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505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1C8624-DD05-4C2A-A294-4938411EF3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587CB4-3D9D-452E-9771-AF0CF0CF52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58EB7-E406-4FA5-B852-2FF4FE3F9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BB27-8B69-4479-B247-EF6FA0076BC4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B05A1-8B48-44E8-B660-BAEACE217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FF6BB2-C5EC-491F-914E-59408EEA3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6600-CA13-447F-AF09-936796CF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108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E8E24-AD4F-46F9-A1F9-20447B8F3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518C2-3115-4354-B10B-DD63C196D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3168B-5B74-4C17-B87B-E44E9A1C8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BB27-8B69-4479-B247-EF6FA0076BC4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0A5C4-7C92-4F8A-9355-2BEB58890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65660-BE52-4D19-9122-91C71A4D8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6600-CA13-447F-AF09-936796CF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36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81336-6F59-41AE-A5AF-DB239FC2C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589217-B3F3-42E7-BF89-E1D8FAD05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45C13-9C65-448D-A62D-15D39627E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BB27-8B69-4479-B247-EF6FA0076BC4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7C9330-BC74-43B2-B848-AADEDB5DA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4CECF-6061-4253-8593-6C05BBF40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6600-CA13-447F-AF09-936796CF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1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7013C-7212-4114-86E3-051909E0E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BA346-51AE-4F75-B9F9-5BADF27BAF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5213B7-2098-4320-B655-D896993180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D58236-A6EE-4654-8CF0-C0B12AC9D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BB27-8B69-4479-B247-EF6FA0076BC4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1A37F7-9396-4C33-8552-A3D643C73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C20EBF-8756-49FC-A90E-C29544405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6600-CA13-447F-AF09-936796CF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710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6A3C0-C610-4B2D-A7C2-B6298DC87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51A092-360E-4682-9E28-556AB3491F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9D8F48-2B05-4B72-A79B-4E10E5152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1A3B82-5524-4B00-A423-EB498A4F8A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4E0A88-FD36-4599-89CC-ABEEAC407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80B37C-A6AC-476B-987E-46DFF4360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BB27-8B69-4479-B247-EF6FA0076BC4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FE8DB1-383E-4FC9-ADDF-C4E06332B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82566B-DE8B-4BDC-878D-923F349A2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6600-CA13-447F-AF09-936796CF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220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45F09-A2C6-4E28-A77A-3B2C063C3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BEAF39-7573-4609-97EC-42F701C47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BB27-8B69-4479-B247-EF6FA0076BC4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517F07-9306-4958-B185-7BBDF4046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D31D1C-7A10-4121-AE79-5A682FA61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6600-CA13-447F-AF09-936796CF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515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46479F-9842-412E-8AFD-75B32F386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BB27-8B69-4479-B247-EF6FA0076BC4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8ECBE2-1394-4B2C-923E-6AE1052F7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2CE944-A576-4774-87F3-5F3D06FE1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6600-CA13-447F-AF09-936796CF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083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5B175-7D8D-484F-BE55-6EF97E887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7370F-2358-46A1-B462-5D8E519D9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C7435F-AA15-4873-A632-8A4CB8BDCD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6DCFAE-8C00-40A8-8A6B-B1902BFE1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BB27-8B69-4479-B247-EF6FA0076BC4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5E7EC8-CB55-45E8-9516-35EFFC651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F3ACD5-05F6-4579-8659-28E6C1E73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6600-CA13-447F-AF09-936796CF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85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2F129-0125-467C-A347-60B75B26B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30A124-DEE5-4C50-B4AD-EFE7FFECD9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1DF87D-D76C-43C8-ABF3-0BEEED52E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B42FC2-99D0-4919-8E8A-BE5F0A79A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BB27-8B69-4479-B247-EF6FA0076BC4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D86F4A-EB62-48B8-ADB5-F865E081A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DA074D-7FAC-4F19-8E47-BF11B5487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6600-CA13-447F-AF09-936796CF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729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534A96-97F4-4A44-9A73-409E71C3A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70661A-769F-440B-955A-954F27DCF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D107A-4575-4048-9240-D3105E7127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6BB27-8B69-4479-B247-EF6FA0076BC4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C3268-9962-44BF-B46D-CC62447991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884B9-4158-447A-9BA3-04832BA06F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06600-CA13-447F-AF09-936796CF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768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AA6274D-5CB0-406A-8AFB-D93342B1EA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913288"/>
              </p:ext>
            </p:extLst>
          </p:nvPr>
        </p:nvGraphicFramePr>
        <p:xfrm>
          <a:off x="20549" y="666536"/>
          <a:ext cx="12171451" cy="5642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2768">
                  <a:extLst>
                    <a:ext uri="{9D8B030D-6E8A-4147-A177-3AD203B41FA5}">
                      <a16:colId xmlns:a16="http://schemas.microsoft.com/office/drawing/2014/main" val="1323354650"/>
                    </a:ext>
                  </a:extLst>
                </a:gridCol>
                <a:gridCol w="1756881">
                  <a:extLst>
                    <a:ext uri="{9D8B030D-6E8A-4147-A177-3AD203B41FA5}">
                      <a16:colId xmlns:a16="http://schemas.microsoft.com/office/drawing/2014/main" val="2268397797"/>
                    </a:ext>
                  </a:extLst>
                </a:gridCol>
                <a:gridCol w="1844946">
                  <a:extLst>
                    <a:ext uri="{9D8B030D-6E8A-4147-A177-3AD203B41FA5}">
                      <a16:colId xmlns:a16="http://schemas.microsoft.com/office/drawing/2014/main" val="1411940593"/>
                    </a:ext>
                  </a:extLst>
                </a:gridCol>
                <a:gridCol w="1586622">
                  <a:extLst>
                    <a:ext uri="{9D8B030D-6E8A-4147-A177-3AD203B41FA5}">
                      <a16:colId xmlns:a16="http://schemas.microsoft.com/office/drawing/2014/main" val="415188477"/>
                    </a:ext>
                  </a:extLst>
                </a:gridCol>
                <a:gridCol w="1896806">
                  <a:extLst>
                    <a:ext uri="{9D8B030D-6E8A-4147-A177-3AD203B41FA5}">
                      <a16:colId xmlns:a16="http://schemas.microsoft.com/office/drawing/2014/main" val="2116589672"/>
                    </a:ext>
                  </a:extLst>
                </a:gridCol>
                <a:gridCol w="1914907">
                  <a:extLst>
                    <a:ext uri="{9D8B030D-6E8A-4147-A177-3AD203B41FA5}">
                      <a16:colId xmlns:a16="http://schemas.microsoft.com/office/drawing/2014/main" val="1988259304"/>
                    </a:ext>
                  </a:extLst>
                </a:gridCol>
                <a:gridCol w="1568521">
                  <a:extLst>
                    <a:ext uri="{9D8B030D-6E8A-4147-A177-3AD203B41FA5}">
                      <a16:colId xmlns:a16="http://schemas.microsoft.com/office/drawing/2014/main" val="2065259818"/>
                    </a:ext>
                  </a:extLst>
                </a:gridCol>
              </a:tblGrid>
              <a:tr h="705064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Year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HT1</a:t>
                      </a:r>
                    </a:p>
                    <a:p>
                      <a:r>
                        <a:rPr lang="en-GB" b="1" dirty="0"/>
                        <a:t>(Sept-Oct)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HT2</a:t>
                      </a:r>
                    </a:p>
                    <a:p>
                      <a:r>
                        <a:rPr lang="en-GB" b="1" dirty="0"/>
                        <a:t>(Nov-Dec)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HT3</a:t>
                      </a:r>
                    </a:p>
                    <a:p>
                      <a:r>
                        <a:rPr lang="en-GB" b="1" dirty="0"/>
                        <a:t>(Jan-Feb)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HT4</a:t>
                      </a:r>
                    </a:p>
                    <a:p>
                      <a:r>
                        <a:rPr lang="en-GB" b="1" dirty="0"/>
                        <a:t>(March-April)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HT5</a:t>
                      </a:r>
                    </a:p>
                    <a:p>
                      <a:r>
                        <a:rPr lang="en-GB" b="1" dirty="0"/>
                        <a:t>(April-May)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HT6</a:t>
                      </a:r>
                    </a:p>
                    <a:p>
                      <a:r>
                        <a:rPr lang="en-GB" b="1" dirty="0"/>
                        <a:t>(June-July)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465016"/>
                  </a:ext>
                </a:extLst>
              </a:tr>
              <a:tr h="705064">
                <a:tc rowSpan="2">
                  <a:txBody>
                    <a:bodyPr/>
                    <a:lstStyle/>
                    <a:p>
                      <a:pPr algn="ctr"/>
                      <a:r>
                        <a:rPr lang="en-GB" sz="54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Main topics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Approaches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Memory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Social Influence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Main topics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Psychopathology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Memory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Social Influence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Main topics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Psychopathology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Research Methods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Attachment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Main Topics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Psychopathology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Research Methods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Attachment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Main Topics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Biopsychology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Research 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Main Topics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dirty="0"/>
                        <a:t>Research project competition in association with University of Derby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581383"/>
                  </a:ext>
                </a:extLst>
              </a:tr>
              <a:tr h="70506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Additional Info</a:t>
                      </a:r>
                    </a:p>
                    <a:p>
                      <a:endParaRPr lang="en-GB" sz="1200" b="1" dirty="0"/>
                    </a:p>
                    <a:p>
                      <a:endParaRPr lang="en-GB" sz="1200" b="1" dirty="0"/>
                    </a:p>
                    <a:p>
                      <a:endParaRPr lang="en-GB" sz="1200" b="1" dirty="0"/>
                    </a:p>
                    <a:p>
                      <a:endParaRPr lang="en-GB" sz="1200" b="1" dirty="0"/>
                    </a:p>
                    <a:p>
                      <a:endParaRPr lang="en-GB" sz="1200" b="1" dirty="0"/>
                    </a:p>
                    <a:p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Additional Info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Additional Info</a:t>
                      </a:r>
                    </a:p>
                    <a:p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Additional Info</a:t>
                      </a:r>
                    </a:p>
                    <a:p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Additional Info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1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1"/>
                        <a:t>Twycross </a:t>
                      </a:r>
                      <a:r>
                        <a:rPr lang="en-GB" sz="1200" b="1" dirty="0"/>
                        <a:t>zoo trip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Additional Info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1543630"/>
                  </a:ext>
                </a:extLst>
              </a:tr>
              <a:tr h="705064">
                <a:tc rowSpan="2">
                  <a:txBody>
                    <a:bodyPr/>
                    <a:lstStyle/>
                    <a:p>
                      <a:pPr algn="ctr"/>
                      <a:r>
                        <a:rPr lang="en-GB" sz="54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Main topics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Approaches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/>
                        <a:t>Research methods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/>
                        <a:t>Biopsychology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200" b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b="0" dirty="0"/>
                    </a:p>
                    <a:p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Main topics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Issues and Debates of Approaches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/>
                        <a:t>Research methods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/>
                        <a:t>Biopsychology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200" b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Main topics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Cognitive and Development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Aggression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Schizophrenia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Main Topics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Cognitive and development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Aggression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/>
                        <a:t>Schizophrenia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b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1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endParaRPr lang="en-GB" sz="3600" b="1" dirty="0"/>
                    </a:p>
                    <a:p>
                      <a:pPr algn="ctr"/>
                      <a:r>
                        <a:rPr lang="en-GB" sz="3600" b="1" dirty="0"/>
                        <a:t>PUBLIC EXAMINATIONS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657364"/>
                  </a:ext>
                </a:extLst>
              </a:tr>
              <a:tr h="70506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Additional Info</a:t>
                      </a:r>
                    </a:p>
                    <a:p>
                      <a:endParaRPr lang="en-GB" sz="1200" b="1" dirty="0"/>
                    </a:p>
                    <a:p>
                      <a:endParaRPr lang="en-GB" sz="1200" b="1" dirty="0"/>
                    </a:p>
                    <a:p>
                      <a:endParaRPr lang="en-GB" sz="1200" b="1" dirty="0"/>
                    </a:p>
                    <a:p>
                      <a:endParaRPr lang="en-GB" sz="1200" b="1" dirty="0"/>
                    </a:p>
                    <a:p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Additional Info</a:t>
                      </a:r>
                    </a:p>
                    <a:p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Additional Info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Additional Info</a:t>
                      </a:r>
                    </a:p>
                    <a:p>
                      <a:endParaRPr lang="en-GB" sz="1200" b="1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443569"/>
                  </a:ext>
                </a:extLst>
              </a:tr>
            </a:tbl>
          </a:graphicData>
        </a:graphic>
      </p:graphicFrame>
      <p:pic>
        <p:nvPicPr>
          <p:cNvPr id="1026" name="Picture 2" descr="Walton High School, Stafford Mission Statement, Employees and Hiring ...">
            <a:extLst>
              <a:ext uri="{FF2B5EF4-FFF2-40B4-BE49-F238E27FC236}">
                <a16:creationId xmlns:a16="http://schemas.microsoft.com/office/drawing/2014/main" id="{9C9E15CF-D2C8-40CB-9FD0-BDCA2D324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67" y="71705"/>
            <a:ext cx="580063" cy="58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40F49B9-2DCB-4BF6-8F97-B4D0A5A16C5B}"/>
              </a:ext>
            </a:extLst>
          </p:cNvPr>
          <p:cNvSpPr/>
          <p:nvPr/>
        </p:nvSpPr>
        <p:spPr>
          <a:xfrm>
            <a:off x="1004047" y="0"/>
            <a:ext cx="11187953" cy="66653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WALTON HIGH SCHOOL – KS5 CURRICULUM OVERVIEW </a:t>
            </a:r>
            <a:r>
              <a:rPr lang="en-GB" sz="2800" b="1">
                <a:solidFill>
                  <a:schemeClr val="bg1"/>
                </a:solidFill>
              </a:rPr>
              <a:t>FOR PSYCHOLOGY</a:t>
            </a:r>
            <a:endParaRPr lang="en-GB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758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133</Words>
  <Application>Microsoft Office PowerPoint</Application>
  <PresentationFormat>Widescreen</PresentationFormat>
  <Paragraphs>76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M.Riley</dc:creator>
  <cp:lastModifiedBy>K.Wright</cp:lastModifiedBy>
  <cp:revision>9</cp:revision>
  <dcterms:created xsi:type="dcterms:W3CDTF">2024-01-17T09:56:20Z</dcterms:created>
  <dcterms:modified xsi:type="dcterms:W3CDTF">2024-09-19T16:19:07Z</dcterms:modified>
</cp:coreProperties>
</file>