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9"/>
  </p:notesMasterIdLst>
  <p:handoutMasterIdLst>
    <p:handoutMasterId r:id="rId10"/>
  </p:handoutMasterIdLst>
  <p:sldIdLst>
    <p:sldId id="268" r:id="rId5"/>
    <p:sldId id="269" r:id="rId6"/>
    <p:sldId id="271" r:id="rId7"/>
    <p:sldId id="270" r:id="rId8"/>
  </p:sldIdLst>
  <p:sldSz cx="12192000" cy="6858000"/>
  <p:notesSz cx="6858000" cy="9144000"/>
  <p:defaultTextStyle>
    <a:defPPr rtl="0">
      <a:defRPr lang="en-gb"/>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F0066"/>
    <a:srgbClr val="692870"/>
    <a:srgbClr val="4E557C"/>
    <a:srgbClr val="FF0000"/>
    <a:srgbClr val="FFFFFF"/>
    <a:srgbClr val="156D82"/>
    <a:srgbClr val="0C6D82"/>
    <a:srgbClr val="297C81"/>
    <a:srgbClr val="B0C34E"/>
    <a:srgbClr val="CFC72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F9891CF-1E3B-C785-D65C-61007A81610F}" v="5" dt="2024-09-03T12:23:23.850"/>
  </p1510:revLst>
</p1510:revInfo>
</file>

<file path=ppt/tableStyles.xml><?xml version="1.0" encoding="utf-8"?>
<a:tblStyleLst xmlns:a="http://schemas.openxmlformats.org/drawingml/2006/main" def="{616DA210-FB5B-4158-B5E0-FEB733F419B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52" autoAdjust="0"/>
    <p:restoredTop sz="94000" autoAdjust="0"/>
  </p:normalViewPr>
  <p:slideViewPr>
    <p:cSldViewPr snapToGrid="0" showGuides="1">
      <p:cViewPr>
        <p:scale>
          <a:sx n="62" d="100"/>
          <a:sy n="62" d="100"/>
        </p:scale>
        <p:origin x="828" y="52"/>
      </p:cViewPr>
      <p:guideLst>
        <p:guide orient="horz" pos="2160"/>
        <p:guide pos="3840"/>
      </p:guideLst>
    </p:cSldViewPr>
  </p:slideViewPr>
  <p:notesTextViewPr>
    <p:cViewPr>
      <p:scale>
        <a:sx n="1" d="1"/>
        <a:sy n="1" d="1"/>
      </p:scale>
      <p:origin x="0" y="0"/>
    </p:cViewPr>
  </p:notesTextViewPr>
  <p:notesViewPr>
    <p:cSldViewPr snapToGrid="0">
      <p:cViewPr varScale="1">
        <p:scale>
          <a:sx n="96" d="100"/>
          <a:sy n="96" d="100"/>
        </p:scale>
        <p:origin x="3642" y="7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6"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5" Type="http://schemas.microsoft.com/office/2016/11/relationships/changesInfo" Target="changesInfos/changesInfo1.xml"/><Relationship Id="rId10"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notesMaster" Target="notesMasters/notesMaster1.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Everill" userId="S::l.everill@walton.staffs.sch.uk::e8ed0fd5-2a1e-44c5-9bb6-d839858f6107" providerId="AD" clId="Web-{BF9891CF-1E3B-C785-D65C-61007A81610F}"/>
    <pc:docChg chg="modSld">
      <pc:chgData name="L.Everill" userId="S::l.everill@walton.staffs.sch.uk::e8ed0fd5-2a1e-44c5-9bb6-d839858f6107" providerId="AD" clId="Web-{BF9891CF-1E3B-C785-D65C-61007A81610F}" dt="2024-09-03T12:23:23.850" v="6" actId="20577"/>
      <pc:docMkLst>
        <pc:docMk/>
      </pc:docMkLst>
      <pc:sldChg chg="modSp">
        <pc:chgData name="L.Everill" userId="S::l.everill@walton.staffs.sch.uk::e8ed0fd5-2a1e-44c5-9bb6-d839858f6107" providerId="AD" clId="Web-{BF9891CF-1E3B-C785-D65C-61007A81610F}" dt="2024-09-03T12:23:23.850" v="6" actId="20577"/>
        <pc:sldMkLst>
          <pc:docMk/>
          <pc:sldMk cId="1806431006" sldId="269"/>
        </pc:sldMkLst>
        <pc:spChg chg="mod">
          <ac:chgData name="L.Everill" userId="S::l.everill@walton.staffs.sch.uk::e8ed0fd5-2a1e-44c5-9bb6-d839858f6107" providerId="AD" clId="Web-{BF9891CF-1E3B-C785-D65C-61007A81610F}" dt="2024-09-03T12:23:23.850" v="6" actId="20577"/>
          <ac:spMkLst>
            <pc:docMk/>
            <pc:sldMk cId="1806431006" sldId="269"/>
            <ac:spMk id="49" creationId="{99C87D59-5CAC-4B3E-95DB-B516D2576923}"/>
          </ac:spMkLst>
        </pc:spChg>
        <pc:spChg chg="mod">
          <ac:chgData name="L.Everill" userId="S::l.everill@walton.staffs.sch.uk::e8ed0fd5-2a1e-44c5-9bb6-d839858f6107" providerId="AD" clId="Web-{BF9891CF-1E3B-C785-D65C-61007A81610F}" dt="2024-09-03T12:23:20.444" v="4" actId="20577"/>
          <ac:spMkLst>
            <pc:docMk/>
            <pc:sldMk cId="1806431006" sldId="269"/>
            <ac:spMk id="52" creationId="{5FED0D03-DBF5-4B74-B95A-1D3028F219E9}"/>
          </ac:spMkLst>
        </pc:spChg>
      </pc:sldChg>
    </pc:docChg>
  </pc:docChgLst>
  <pc:docChgLst>
    <pc:chgData name="L.Everill" userId="e8ed0fd5-2a1e-44c5-9bb6-d839858f6107" providerId="ADAL" clId="{EBECDB3D-052B-45CF-B4E5-4823989F0DF0}"/>
    <pc:docChg chg="undo custSel addSld delSld modSld sldOrd">
      <pc:chgData name="L.Everill" userId="e8ed0fd5-2a1e-44c5-9bb6-d839858f6107" providerId="ADAL" clId="{EBECDB3D-052B-45CF-B4E5-4823989F0DF0}" dt="2024-08-19T19:36:11.206" v="2956" actId="207"/>
      <pc:docMkLst>
        <pc:docMk/>
      </pc:docMkLst>
      <pc:sldChg chg="addSp delSp modSp del">
        <pc:chgData name="L.Everill" userId="e8ed0fd5-2a1e-44c5-9bb6-d839858f6107" providerId="ADAL" clId="{EBECDB3D-052B-45CF-B4E5-4823989F0DF0}" dt="2024-08-19T18:44:54.184" v="1442" actId="2696"/>
        <pc:sldMkLst>
          <pc:docMk/>
          <pc:sldMk cId="2804595376" sldId="267"/>
        </pc:sldMkLst>
        <pc:spChg chg="add del mod">
          <ac:chgData name="L.Everill" userId="e8ed0fd5-2a1e-44c5-9bb6-d839858f6107" providerId="ADAL" clId="{EBECDB3D-052B-45CF-B4E5-4823989F0DF0}" dt="2024-08-19T18:20:47.578" v="18" actId="478"/>
          <ac:spMkLst>
            <pc:docMk/>
            <pc:sldMk cId="2804595376" sldId="267"/>
            <ac:spMk id="3" creationId="{688D1E92-8157-469D-BE35-03CD58246DBC}"/>
          </ac:spMkLst>
        </pc:spChg>
        <pc:spChg chg="add del mod">
          <ac:chgData name="L.Everill" userId="e8ed0fd5-2a1e-44c5-9bb6-d839858f6107" providerId="ADAL" clId="{EBECDB3D-052B-45CF-B4E5-4823989F0DF0}" dt="2024-08-19T18:21:00.189" v="34" actId="20577"/>
          <ac:spMkLst>
            <pc:docMk/>
            <pc:sldMk cId="2804595376" sldId="267"/>
            <ac:spMk id="44" creationId="{4AB77F6F-7AE3-42F9-8D8F-CA31460640F2}"/>
          </ac:spMkLst>
        </pc:spChg>
      </pc:sldChg>
      <pc:sldChg chg="addSp delSp modSp">
        <pc:chgData name="L.Everill" userId="e8ed0fd5-2a1e-44c5-9bb6-d839858f6107" providerId="ADAL" clId="{EBECDB3D-052B-45CF-B4E5-4823989F0DF0}" dt="2024-08-19T19:32:08.899" v="2887" actId="207"/>
        <pc:sldMkLst>
          <pc:docMk/>
          <pc:sldMk cId="895010296" sldId="268"/>
        </pc:sldMkLst>
        <pc:spChg chg="mod">
          <ac:chgData name="L.Everill" userId="e8ed0fd5-2a1e-44c5-9bb6-d839858f6107" providerId="ADAL" clId="{EBECDB3D-052B-45CF-B4E5-4823989F0DF0}" dt="2024-08-19T18:34:33.897" v="510" actId="20577"/>
          <ac:spMkLst>
            <pc:docMk/>
            <pc:sldMk cId="895010296" sldId="268"/>
            <ac:spMk id="21" creationId="{71C81DBE-09E3-4633-A336-26E11CE5344F}"/>
          </ac:spMkLst>
        </pc:spChg>
        <pc:spChg chg="mod">
          <ac:chgData name="L.Everill" userId="e8ed0fd5-2a1e-44c5-9bb6-d839858f6107" providerId="ADAL" clId="{EBECDB3D-052B-45CF-B4E5-4823989F0DF0}" dt="2024-08-19T18:40:24.567" v="1057" actId="1076"/>
          <ac:spMkLst>
            <pc:docMk/>
            <pc:sldMk cId="895010296" sldId="268"/>
            <ac:spMk id="22" creationId="{CBFBDA61-9F33-460C-B849-B746CAEA4951}"/>
          </ac:spMkLst>
        </pc:spChg>
        <pc:spChg chg="del">
          <ac:chgData name="L.Everill" userId="e8ed0fd5-2a1e-44c5-9bb6-d839858f6107" providerId="ADAL" clId="{EBECDB3D-052B-45CF-B4E5-4823989F0DF0}" dt="2024-08-19T18:37:37.479" v="721" actId="478"/>
          <ac:spMkLst>
            <pc:docMk/>
            <pc:sldMk cId="895010296" sldId="268"/>
            <ac:spMk id="23" creationId="{74587724-FEEF-45F9-B6BB-8ED79992EC22}"/>
          </ac:spMkLst>
        </pc:spChg>
        <pc:spChg chg="add del mod">
          <ac:chgData name="L.Everill" userId="e8ed0fd5-2a1e-44c5-9bb6-d839858f6107" providerId="ADAL" clId="{EBECDB3D-052B-45CF-B4E5-4823989F0DF0}" dt="2024-08-19T18:32:38.214" v="489" actId="1037"/>
          <ac:spMkLst>
            <pc:docMk/>
            <pc:sldMk cId="895010296" sldId="268"/>
            <ac:spMk id="25" creationId="{08128F8A-6C10-4097-A501-9591C1A18108}"/>
          </ac:spMkLst>
        </pc:spChg>
        <pc:spChg chg="mod">
          <ac:chgData name="L.Everill" userId="e8ed0fd5-2a1e-44c5-9bb6-d839858f6107" providerId="ADAL" clId="{EBECDB3D-052B-45CF-B4E5-4823989F0DF0}" dt="2024-08-19T18:41:50.412" v="1329" actId="1076"/>
          <ac:spMkLst>
            <pc:docMk/>
            <pc:sldMk cId="895010296" sldId="268"/>
            <ac:spMk id="26" creationId="{D86A8429-A4B8-4500-8A36-85672D975FD5}"/>
          </ac:spMkLst>
        </pc:spChg>
        <pc:spChg chg="del">
          <ac:chgData name="L.Everill" userId="e8ed0fd5-2a1e-44c5-9bb6-d839858f6107" providerId="ADAL" clId="{EBECDB3D-052B-45CF-B4E5-4823989F0DF0}" dt="2024-08-19T18:32:11.219" v="463" actId="478"/>
          <ac:spMkLst>
            <pc:docMk/>
            <pc:sldMk cId="895010296" sldId="268"/>
            <ac:spMk id="27" creationId="{9F387A19-67A5-496F-BC58-913D12AA8E8F}"/>
          </ac:spMkLst>
        </pc:spChg>
        <pc:spChg chg="del mod">
          <ac:chgData name="L.Everill" userId="e8ed0fd5-2a1e-44c5-9bb6-d839858f6107" providerId="ADAL" clId="{EBECDB3D-052B-45CF-B4E5-4823989F0DF0}" dt="2024-08-19T18:31:51.356" v="460" actId="478"/>
          <ac:spMkLst>
            <pc:docMk/>
            <pc:sldMk cId="895010296" sldId="268"/>
            <ac:spMk id="28" creationId="{6CBCA2A2-10E7-434F-BC9B-3C04DB400BBE}"/>
          </ac:spMkLst>
        </pc:spChg>
        <pc:spChg chg="del">
          <ac:chgData name="L.Everill" userId="e8ed0fd5-2a1e-44c5-9bb6-d839858f6107" providerId="ADAL" clId="{EBECDB3D-052B-45CF-B4E5-4823989F0DF0}" dt="2024-08-19T18:32:07.950" v="462" actId="478"/>
          <ac:spMkLst>
            <pc:docMk/>
            <pc:sldMk cId="895010296" sldId="268"/>
            <ac:spMk id="29" creationId="{306E01C9-3628-4F13-9793-8886E2140D90}"/>
          </ac:spMkLst>
        </pc:spChg>
        <pc:spChg chg="add mod">
          <ac:chgData name="L.Everill" userId="e8ed0fd5-2a1e-44c5-9bb6-d839858f6107" providerId="ADAL" clId="{EBECDB3D-052B-45CF-B4E5-4823989F0DF0}" dt="2024-08-19T18:40:16.626" v="1055" actId="20577"/>
          <ac:spMkLst>
            <pc:docMk/>
            <pc:sldMk cId="895010296" sldId="268"/>
            <ac:spMk id="30" creationId="{D6364515-EC5D-4378-9C6E-7B208EF88F52}"/>
          </ac:spMkLst>
        </pc:spChg>
        <pc:spChg chg="add del">
          <ac:chgData name="L.Everill" userId="e8ed0fd5-2a1e-44c5-9bb6-d839858f6107" providerId="ADAL" clId="{EBECDB3D-052B-45CF-B4E5-4823989F0DF0}" dt="2024-08-19T18:31:49.996" v="459"/>
          <ac:spMkLst>
            <pc:docMk/>
            <pc:sldMk cId="895010296" sldId="268"/>
            <ac:spMk id="31" creationId="{58892D9F-A15B-44F1-8F16-E07DD56351B7}"/>
          </ac:spMkLst>
        </pc:spChg>
        <pc:spChg chg="add">
          <ac:chgData name="L.Everill" userId="e8ed0fd5-2a1e-44c5-9bb6-d839858f6107" providerId="ADAL" clId="{EBECDB3D-052B-45CF-B4E5-4823989F0DF0}" dt="2024-08-19T18:31:51.798" v="461"/>
          <ac:spMkLst>
            <pc:docMk/>
            <pc:sldMk cId="895010296" sldId="268"/>
            <ac:spMk id="32" creationId="{A8B583D0-5FC7-482B-99E3-1762FA3EB5BB}"/>
          </ac:spMkLst>
        </pc:spChg>
        <pc:spChg chg="add mod">
          <ac:chgData name="L.Everill" userId="e8ed0fd5-2a1e-44c5-9bb6-d839858f6107" providerId="ADAL" clId="{EBECDB3D-052B-45CF-B4E5-4823989F0DF0}" dt="2024-08-19T18:37:20.327" v="718" actId="1037"/>
          <ac:spMkLst>
            <pc:docMk/>
            <pc:sldMk cId="895010296" sldId="268"/>
            <ac:spMk id="33" creationId="{CD704823-89F9-401D-AC25-6FCB017C40A5}"/>
          </ac:spMkLst>
        </pc:spChg>
        <pc:spChg chg="add mod">
          <ac:chgData name="L.Everill" userId="e8ed0fd5-2a1e-44c5-9bb6-d839858f6107" providerId="ADAL" clId="{EBECDB3D-052B-45CF-B4E5-4823989F0DF0}" dt="2024-08-19T18:37:30.138" v="719" actId="1076"/>
          <ac:spMkLst>
            <pc:docMk/>
            <pc:sldMk cId="895010296" sldId="268"/>
            <ac:spMk id="34" creationId="{1BC3DE39-7FDA-4B83-9C4D-00511A070720}"/>
          </ac:spMkLst>
        </pc:spChg>
        <pc:spChg chg="add mod">
          <ac:chgData name="L.Everill" userId="e8ed0fd5-2a1e-44c5-9bb6-d839858f6107" providerId="ADAL" clId="{EBECDB3D-052B-45CF-B4E5-4823989F0DF0}" dt="2024-08-19T18:41:42.536" v="1328" actId="20577"/>
          <ac:spMkLst>
            <pc:docMk/>
            <pc:sldMk cId="895010296" sldId="268"/>
            <ac:spMk id="35" creationId="{8E74F85D-6F38-4CC2-947D-65F0333570C7}"/>
          </ac:spMkLst>
        </pc:spChg>
        <pc:spChg chg="mod">
          <ac:chgData name="L.Everill" userId="e8ed0fd5-2a1e-44c5-9bb6-d839858f6107" providerId="ADAL" clId="{EBECDB3D-052B-45CF-B4E5-4823989F0DF0}" dt="2024-08-19T18:36:51.272" v="702" actId="1076"/>
          <ac:spMkLst>
            <pc:docMk/>
            <pc:sldMk cId="895010296" sldId="268"/>
            <ac:spMk id="36" creationId="{8563E4F4-E820-43D3-803E-F39667D9A5C4}"/>
          </ac:spMkLst>
        </pc:spChg>
        <pc:spChg chg="add mod">
          <ac:chgData name="L.Everill" userId="e8ed0fd5-2a1e-44c5-9bb6-d839858f6107" providerId="ADAL" clId="{EBECDB3D-052B-45CF-B4E5-4823989F0DF0}" dt="2024-08-19T19:32:08.899" v="2887" actId="207"/>
          <ac:spMkLst>
            <pc:docMk/>
            <pc:sldMk cId="895010296" sldId="268"/>
            <ac:spMk id="38" creationId="{3FC93A2B-39C3-4CA2-A322-82B57AA600B7}"/>
          </ac:spMkLst>
        </pc:spChg>
        <pc:spChg chg="mod">
          <ac:chgData name="L.Everill" userId="e8ed0fd5-2a1e-44c5-9bb6-d839858f6107" providerId="ADAL" clId="{EBECDB3D-052B-45CF-B4E5-4823989F0DF0}" dt="2024-08-19T19:31:06.835" v="2880" actId="207"/>
          <ac:spMkLst>
            <pc:docMk/>
            <pc:sldMk cId="895010296" sldId="268"/>
            <ac:spMk id="39" creationId="{BF5E7616-82CC-4E09-8E15-833E60C358C9}"/>
          </ac:spMkLst>
        </pc:spChg>
        <pc:spChg chg="add mod">
          <ac:chgData name="L.Everill" userId="e8ed0fd5-2a1e-44c5-9bb6-d839858f6107" providerId="ADAL" clId="{EBECDB3D-052B-45CF-B4E5-4823989F0DF0}" dt="2024-08-19T18:43:21.762" v="1441" actId="27636"/>
          <ac:spMkLst>
            <pc:docMk/>
            <pc:sldMk cId="895010296" sldId="268"/>
            <ac:spMk id="40" creationId="{C08C72E4-6113-4621-A6DF-1A8DB6D1626A}"/>
          </ac:spMkLst>
        </pc:spChg>
        <pc:spChg chg="mod">
          <ac:chgData name="L.Everill" userId="e8ed0fd5-2a1e-44c5-9bb6-d839858f6107" providerId="ADAL" clId="{EBECDB3D-052B-45CF-B4E5-4823989F0DF0}" dt="2024-08-19T19:30:54.927" v="2879" actId="207"/>
          <ac:spMkLst>
            <pc:docMk/>
            <pc:sldMk cId="895010296" sldId="268"/>
            <ac:spMk id="47" creationId="{AB47DC31-EE68-48D8-9468-C2B842A23804}"/>
          </ac:spMkLst>
        </pc:spChg>
        <pc:spChg chg="mod">
          <ac:chgData name="L.Everill" userId="e8ed0fd5-2a1e-44c5-9bb6-d839858f6107" providerId="ADAL" clId="{EBECDB3D-052B-45CF-B4E5-4823989F0DF0}" dt="2024-08-19T19:31:19.143" v="2881" actId="207"/>
          <ac:spMkLst>
            <pc:docMk/>
            <pc:sldMk cId="895010296" sldId="268"/>
            <ac:spMk id="48" creationId="{E41BB5C1-B4F1-418D-B725-EF6135696282}"/>
          </ac:spMkLst>
        </pc:spChg>
        <pc:spChg chg="del mod">
          <ac:chgData name="L.Everill" userId="e8ed0fd5-2a1e-44c5-9bb6-d839858f6107" providerId="ADAL" clId="{EBECDB3D-052B-45CF-B4E5-4823989F0DF0}" dt="2024-08-19T18:36:56.003" v="705" actId="478"/>
          <ac:spMkLst>
            <pc:docMk/>
            <pc:sldMk cId="895010296" sldId="268"/>
            <ac:spMk id="49" creationId="{99C87D59-5CAC-4B3E-95DB-B516D2576923}"/>
          </ac:spMkLst>
        </pc:spChg>
        <pc:spChg chg="del">
          <ac:chgData name="L.Everill" userId="e8ed0fd5-2a1e-44c5-9bb6-d839858f6107" providerId="ADAL" clId="{EBECDB3D-052B-45CF-B4E5-4823989F0DF0}" dt="2024-08-19T18:37:33.600" v="720" actId="478"/>
          <ac:spMkLst>
            <pc:docMk/>
            <pc:sldMk cId="895010296" sldId="268"/>
            <ac:spMk id="50" creationId="{CFF4C497-613C-4DB0-BB31-4089CF9C9CF7}"/>
          </ac:spMkLst>
        </pc:spChg>
        <pc:spChg chg="mod">
          <ac:chgData name="L.Everill" userId="e8ed0fd5-2a1e-44c5-9bb6-d839858f6107" providerId="ADAL" clId="{EBECDB3D-052B-45CF-B4E5-4823989F0DF0}" dt="2024-08-19T19:31:28.147" v="2882" actId="207"/>
          <ac:spMkLst>
            <pc:docMk/>
            <pc:sldMk cId="895010296" sldId="268"/>
            <ac:spMk id="51" creationId="{0CE2589F-83B2-4147-A453-7501CE02E7B1}"/>
          </ac:spMkLst>
        </pc:spChg>
        <pc:spChg chg="mod">
          <ac:chgData name="L.Everill" userId="e8ed0fd5-2a1e-44c5-9bb6-d839858f6107" providerId="ADAL" clId="{EBECDB3D-052B-45CF-B4E5-4823989F0DF0}" dt="2024-08-19T19:31:34.748" v="2883" actId="207"/>
          <ac:spMkLst>
            <pc:docMk/>
            <pc:sldMk cId="895010296" sldId="268"/>
            <ac:spMk id="52" creationId="{5FED0D03-DBF5-4B74-B95A-1D3028F219E9}"/>
          </ac:spMkLst>
        </pc:spChg>
        <pc:spChg chg="mod">
          <ac:chgData name="L.Everill" userId="e8ed0fd5-2a1e-44c5-9bb6-d839858f6107" providerId="ADAL" clId="{EBECDB3D-052B-45CF-B4E5-4823989F0DF0}" dt="2024-08-19T18:39:35.508" v="946" actId="27636"/>
          <ac:spMkLst>
            <pc:docMk/>
            <pc:sldMk cId="895010296" sldId="268"/>
            <ac:spMk id="53" creationId="{E5F8F911-226F-414E-95C2-C3CC4FD13181}"/>
          </ac:spMkLst>
        </pc:spChg>
        <pc:spChg chg="mod">
          <ac:chgData name="L.Everill" userId="e8ed0fd5-2a1e-44c5-9bb6-d839858f6107" providerId="ADAL" clId="{EBECDB3D-052B-45CF-B4E5-4823989F0DF0}" dt="2024-08-19T19:31:41.275" v="2884" actId="207"/>
          <ac:spMkLst>
            <pc:docMk/>
            <pc:sldMk cId="895010296" sldId="268"/>
            <ac:spMk id="54" creationId="{55DD74BA-7052-46F5-8F9D-27146294F2FB}"/>
          </ac:spMkLst>
        </pc:spChg>
        <pc:spChg chg="mod">
          <ac:chgData name="L.Everill" userId="e8ed0fd5-2a1e-44c5-9bb6-d839858f6107" providerId="ADAL" clId="{EBECDB3D-052B-45CF-B4E5-4823989F0DF0}" dt="2024-08-19T19:31:58.008" v="2886" actId="207"/>
          <ac:spMkLst>
            <pc:docMk/>
            <pc:sldMk cId="895010296" sldId="268"/>
            <ac:spMk id="55" creationId="{4E0F3D77-2D61-4CB0-9C0B-6355DCB8AE17}"/>
          </ac:spMkLst>
        </pc:spChg>
        <pc:spChg chg="mod">
          <ac:chgData name="L.Everill" userId="e8ed0fd5-2a1e-44c5-9bb6-d839858f6107" providerId="ADAL" clId="{EBECDB3D-052B-45CF-B4E5-4823989F0DF0}" dt="2024-08-19T18:43:05.883" v="1434" actId="14100"/>
          <ac:spMkLst>
            <pc:docMk/>
            <pc:sldMk cId="895010296" sldId="268"/>
            <ac:spMk id="56" creationId="{48170E26-7138-4862-B3CC-3F3B94B93351}"/>
          </ac:spMkLst>
        </pc:spChg>
        <pc:spChg chg="del">
          <ac:chgData name="L.Everill" userId="e8ed0fd5-2a1e-44c5-9bb6-d839858f6107" providerId="ADAL" clId="{EBECDB3D-052B-45CF-B4E5-4823989F0DF0}" dt="2024-08-19T18:21:40.447" v="68" actId="478"/>
          <ac:spMkLst>
            <pc:docMk/>
            <pc:sldMk cId="895010296" sldId="268"/>
            <ac:spMk id="70" creationId="{EC6BBDA5-41DA-4FB0-9890-DC279E7AB773}"/>
          </ac:spMkLst>
        </pc:spChg>
        <pc:picChg chg="mod">
          <ac:chgData name="L.Everill" userId="e8ed0fd5-2a1e-44c5-9bb6-d839858f6107" providerId="ADAL" clId="{EBECDB3D-052B-45CF-B4E5-4823989F0DF0}" dt="2024-08-19T18:43:09.888" v="1435" actId="1076"/>
          <ac:picMkLst>
            <pc:docMk/>
            <pc:sldMk cId="895010296" sldId="268"/>
            <ac:picMk id="1050" creationId="{336F6BC4-D2D9-47B2-9959-67E062CFD825}"/>
          </ac:picMkLst>
        </pc:picChg>
      </pc:sldChg>
      <pc:sldChg chg="addSp delSp modSp">
        <pc:chgData name="L.Everill" userId="e8ed0fd5-2a1e-44c5-9bb6-d839858f6107" providerId="ADAL" clId="{EBECDB3D-052B-45CF-B4E5-4823989F0DF0}" dt="2024-08-19T19:33:34.256" v="2936" actId="207"/>
        <pc:sldMkLst>
          <pc:docMk/>
          <pc:sldMk cId="1806431006" sldId="269"/>
        </pc:sldMkLst>
        <pc:spChg chg="add mod">
          <ac:chgData name="L.Everill" userId="e8ed0fd5-2a1e-44c5-9bb6-d839858f6107" providerId="ADAL" clId="{EBECDB3D-052B-45CF-B4E5-4823989F0DF0}" dt="2024-08-19T19:16:42.904" v="2449" actId="14100"/>
          <ac:spMkLst>
            <pc:docMk/>
            <pc:sldMk cId="1806431006" sldId="269"/>
            <ac:spMk id="25" creationId="{F641CAEE-2E9E-4247-A8CA-5C45C2798E38}"/>
          </ac:spMkLst>
        </pc:spChg>
        <pc:spChg chg="add">
          <ac:chgData name="L.Everill" userId="e8ed0fd5-2a1e-44c5-9bb6-d839858f6107" providerId="ADAL" clId="{EBECDB3D-052B-45CF-B4E5-4823989F0DF0}" dt="2024-08-19T19:19:22.674" v="2462"/>
          <ac:spMkLst>
            <pc:docMk/>
            <pc:sldMk cId="1806431006" sldId="269"/>
            <ac:spMk id="26" creationId="{14C3DCBE-DC54-4FBC-A808-0D7CFC7FF534}"/>
          </ac:spMkLst>
        </pc:spChg>
        <pc:spChg chg="del">
          <ac:chgData name="L.Everill" userId="e8ed0fd5-2a1e-44c5-9bb6-d839858f6107" providerId="ADAL" clId="{EBECDB3D-052B-45CF-B4E5-4823989F0DF0}" dt="2024-08-19T19:19:40.453" v="2466" actId="478"/>
          <ac:spMkLst>
            <pc:docMk/>
            <pc:sldMk cId="1806431006" sldId="269"/>
            <ac:spMk id="27" creationId="{9F387A19-67A5-496F-BC58-913D12AA8E8F}"/>
          </ac:spMkLst>
        </pc:spChg>
        <pc:spChg chg="del mod">
          <ac:chgData name="L.Everill" userId="e8ed0fd5-2a1e-44c5-9bb6-d839858f6107" providerId="ADAL" clId="{EBECDB3D-052B-45CF-B4E5-4823989F0DF0}" dt="2024-08-19T19:19:27.958" v="2463" actId="478"/>
          <ac:spMkLst>
            <pc:docMk/>
            <pc:sldMk cId="1806431006" sldId="269"/>
            <ac:spMk id="28" creationId="{6CBCA2A2-10E7-434F-BC9B-3C04DB400BBE}"/>
          </ac:spMkLst>
        </pc:spChg>
        <pc:spChg chg="del">
          <ac:chgData name="L.Everill" userId="e8ed0fd5-2a1e-44c5-9bb6-d839858f6107" providerId="ADAL" clId="{EBECDB3D-052B-45CF-B4E5-4823989F0DF0}" dt="2024-08-19T19:19:31.535" v="2464" actId="478"/>
          <ac:spMkLst>
            <pc:docMk/>
            <pc:sldMk cId="1806431006" sldId="269"/>
            <ac:spMk id="29" creationId="{306E01C9-3628-4F13-9793-8886E2140D90}"/>
          </ac:spMkLst>
        </pc:spChg>
        <pc:spChg chg="add mod">
          <ac:chgData name="L.Everill" userId="e8ed0fd5-2a1e-44c5-9bb6-d839858f6107" providerId="ADAL" clId="{EBECDB3D-052B-45CF-B4E5-4823989F0DF0}" dt="2024-08-19T19:19:37.357" v="2465" actId="1076"/>
          <ac:spMkLst>
            <pc:docMk/>
            <pc:sldMk cId="1806431006" sldId="269"/>
            <ac:spMk id="30" creationId="{20D93956-14CB-4561-ADEE-4E3490FEEC98}"/>
          </ac:spMkLst>
        </pc:spChg>
        <pc:spChg chg="mod">
          <ac:chgData name="L.Everill" userId="e8ed0fd5-2a1e-44c5-9bb6-d839858f6107" providerId="ADAL" clId="{EBECDB3D-052B-45CF-B4E5-4823989F0DF0}" dt="2024-08-19T19:07:01.340" v="2081" actId="20577"/>
          <ac:spMkLst>
            <pc:docMk/>
            <pc:sldMk cId="1806431006" sldId="269"/>
            <ac:spMk id="31" creationId="{230E760D-105B-4060-96FC-3F9A8E7AFDBD}"/>
          </ac:spMkLst>
        </pc:spChg>
        <pc:spChg chg="del">
          <ac:chgData name="L.Everill" userId="e8ed0fd5-2a1e-44c5-9bb6-d839858f6107" providerId="ADAL" clId="{EBECDB3D-052B-45CF-B4E5-4823989F0DF0}" dt="2024-08-19T19:11:35.977" v="2204" actId="478"/>
          <ac:spMkLst>
            <pc:docMk/>
            <pc:sldMk cId="1806431006" sldId="269"/>
            <ac:spMk id="32" creationId="{B3E6BBB4-E017-4642-827D-6B6E9EC8A3FE}"/>
          </ac:spMkLst>
        </pc:spChg>
        <pc:spChg chg="del">
          <ac:chgData name="L.Everill" userId="e8ed0fd5-2a1e-44c5-9bb6-d839858f6107" providerId="ADAL" clId="{EBECDB3D-052B-45CF-B4E5-4823989F0DF0}" dt="2024-08-19T19:10:54.671" v="2165" actId="478"/>
          <ac:spMkLst>
            <pc:docMk/>
            <pc:sldMk cId="1806431006" sldId="269"/>
            <ac:spMk id="33" creationId="{0BFD8D4E-544E-4326-A6F7-06A7DDD2097A}"/>
          </ac:spMkLst>
        </pc:spChg>
        <pc:spChg chg="del">
          <ac:chgData name="L.Everill" userId="e8ed0fd5-2a1e-44c5-9bb6-d839858f6107" providerId="ADAL" clId="{EBECDB3D-052B-45CF-B4E5-4823989F0DF0}" dt="2024-08-19T19:13:26.311" v="2311" actId="478"/>
          <ac:spMkLst>
            <pc:docMk/>
            <pc:sldMk cId="1806431006" sldId="269"/>
            <ac:spMk id="34" creationId="{1767C19C-BAA2-4709-80EF-C54C712623C4}"/>
          </ac:spMkLst>
        </pc:spChg>
        <pc:spChg chg="mod">
          <ac:chgData name="L.Everill" userId="e8ed0fd5-2a1e-44c5-9bb6-d839858f6107" providerId="ADAL" clId="{EBECDB3D-052B-45CF-B4E5-4823989F0DF0}" dt="2024-08-19T19:16:47.275" v="2455" actId="1038"/>
          <ac:spMkLst>
            <pc:docMk/>
            <pc:sldMk cId="1806431006" sldId="269"/>
            <ac:spMk id="35" creationId="{AA562971-0450-4B05-9DD5-CFC3C62CF431}"/>
          </ac:spMkLst>
        </pc:spChg>
        <pc:spChg chg="del">
          <ac:chgData name="L.Everill" userId="e8ed0fd5-2a1e-44c5-9bb6-d839858f6107" providerId="ADAL" clId="{EBECDB3D-052B-45CF-B4E5-4823989F0DF0}" dt="2024-08-19T19:12:06.007" v="2237" actId="478"/>
          <ac:spMkLst>
            <pc:docMk/>
            <pc:sldMk cId="1806431006" sldId="269"/>
            <ac:spMk id="36" creationId="{8563E4F4-E820-43D3-803E-F39667D9A5C4}"/>
          </ac:spMkLst>
        </pc:spChg>
        <pc:spChg chg="mod">
          <ac:chgData name="L.Everill" userId="e8ed0fd5-2a1e-44c5-9bb6-d839858f6107" providerId="ADAL" clId="{EBECDB3D-052B-45CF-B4E5-4823989F0DF0}" dt="2024-08-19T19:12:24.054" v="2268" actId="1076"/>
          <ac:spMkLst>
            <pc:docMk/>
            <pc:sldMk cId="1806431006" sldId="269"/>
            <ac:spMk id="38" creationId="{43773DC1-D5E8-4E29-B953-72B29D8EA3FB}"/>
          </ac:spMkLst>
        </pc:spChg>
        <pc:spChg chg="mod">
          <ac:chgData name="L.Everill" userId="e8ed0fd5-2a1e-44c5-9bb6-d839858f6107" providerId="ADAL" clId="{EBECDB3D-052B-45CF-B4E5-4823989F0DF0}" dt="2024-08-19T19:32:39.443" v="2890" actId="207"/>
          <ac:spMkLst>
            <pc:docMk/>
            <pc:sldMk cId="1806431006" sldId="269"/>
            <ac:spMk id="39" creationId="{BF5E7616-82CC-4E09-8E15-833E60C358C9}"/>
          </ac:spMkLst>
        </pc:spChg>
        <pc:spChg chg="mod">
          <ac:chgData name="L.Everill" userId="e8ed0fd5-2a1e-44c5-9bb6-d839858f6107" providerId="ADAL" clId="{EBECDB3D-052B-45CF-B4E5-4823989F0DF0}" dt="2024-08-19T19:11:44.602" v="2208" actId="1076"/>
          <ac:spMkLst>
            <pc:docMk/>
            <pc:sldMk cId="1806431006" sldId="269"/>
            <ac:spMk id="40" creationId="{7D26396B-31A5-4718-987F-A13CADF89A22}"/>
          </ac:spMkLst>
        </pc:spChg>
        <pc:spChg chg="mod">
          <ac:chgData name="L.Everill" userId="e8ed0fd5-2a1e-44c5-9bb6-d839858f6107" providerId="ADAL" clId="{EBECDB3D-052B-45CF-B4E5-4823989F0DF0}" dt="2024-08-19T19:33:08.204" v="2922" actId="1036"/>
          <ac:spMkLst>
            <pc:docMk/>
            <pc:sldMk cId="1806431006" sldId="269"/>
            <ac:spMk id="41" creationId="{36F04173-81D0-4447-B3C3-7C465869BADE}"/>
          </ac:spMkLst>
        </pc:spChg>
        <pc:spChg chg="mod">
          <ac:chgData name="L.Everill" userId="e8ed0fd5-2a1e-44c5-9bb6-d839858f6107" providerId="ADAL" clId="{EBECDB3D-052B-45CF-B4E5-4823989F0DF0}" dt="2024-08-19T19:14:12.375" v="2380" actId="1036"/>
          <ac:spMkLst>
            <pc:docMk/>
            <pc:sldMk cId="1806431006" sldId="269"/>
            <ac:spMk id="42" creationId="{39407F0E-A171-4B0D-92E2-8E3ECA87C9EB}"/>
          </ac:spMkLst>
        </pc:spChg>
        <pc:spChg chg="add">
          <ac:chgData name="L.Everill" userId="e8ed0fd5-2a1e-44c5-9bb6-d839858f6107" providerId="ADAL" clId="{EBECDB3D-052B-45CF-B4E5-4823989F0DF0}" dt="2024-08-19T19:19:22.674" v="2462"/>
          <ac:spMkLst>
            <pc:docMk/>
            <pc:sldMk cId="1806431006" sldId="269"/>
            <ac:spMk id="43" creationId="{EC128000-75A0-4B4A-B81D-5CFAE371C12E}"/>
          </ac:spMkLst>
        </pc:spChg>
        <pc:spChg chg="mod">
          <ac:chgData name="L.Everill" userId="e8ed0fd5-2a1e-44c5-9bb6-d839858f6107" providerId="ADAL" clId="{EBECDB3D-052B-45CF-B4E5-4823989F0DF0}" dt="2024-08-19T19:32:48.902" v="2891" actId="207"/>
          <ac:spMkLst>
            <pc:docMk/>
            <pc:sldMk cId="1806431006" sldId="269"/>
            <ac:spMk id="48" creationId="{E41BB5C1-B4F1-418D-B725-EF6135696282}"/>
          </ac:spMkLst>
        </pc:spChg>
        <pc:spChg chg="mod">
          <ac:chgData name="L.Everill" userId="e8ed0fd5-2a1e-44c5-9bb6-d839858f6107" providerId="ADAL" clId="{EBECDB3D-052B-45CF-B4E5-4823989F0DF0}" dt="2024-08-19T19:33:11.852" v="2933" actId="1037"/>
          <ac:spMkLst>
            <pc:docMk/>
            <pc:sldMk cId="1806431006" sldId="269"/>
            <ac:spMk id="49" creationId="{99C87D59-5CAC-4B3E-95DB-B516D2576923}"/>
          </ac:spMkLst>
        </pc:spChg>
        <pc:spChg chg="mod">
          <ac:chgData name="L.Everill" userId="e8ed0fd5-2a1e-44c5-9bb6-d839858f6107" providerId="ADAL" clId="{EBECDB3D-052B-45CF-B4E5-4823989F0DF0}" dt="2024-08-19T19:33:34.256" v="2936" actId="207"/>
          <ac:spMkLst>
            <pc:docMk/>
            <pc:sldMk cId="1806431006" sldId="269"/>
            <ac:spMk id="52" creationId="{5FED0D03-DBF5-4B74-B95A-1D3028F219E9}"/>
          </ac:spMkLst>
        </pc:spChg>
        <pc:spChg chg="mod">
          <ac:chgData name="L.Everill" userId="e8ed0fd5-2a1e-44c5-9bb6-d839858f6107" providerId="ADAL" clId="{EBECDB3D-052B-45CF-B4E5-4823989F0DF0}" dt="2024-08-19T19:32:23.450" v="2888" actId="207"/>
          <ac:spMkLst>
            <pc:docMk/>
            <pc:sldMk cId="1806431006" sldId="269"/>
            <ac:spMk id="70" creationId="{EC6BBDA5-41DA-4FB0-9890-DC279E7AB773}"/>
          </ac:spMkLst>
        </pc:spChg>
      </pc:sldChg>
      <pc:sldChg chg="addSp delSp modSp add">
        <pc:chgData name="L.Everill" userId="e8ed0fd5-2a1e-44c5-9bb6-d839858f6107" providerId="ADAL" clId="{EBECDB3D-052B-45CF-B4E5-4823989F0DF0}" dt="2024-08-19T19:36:11.206" v="2956" actId="207"/>
        <pc:sldMkLst>
          <pc:docMk/>
          <pc:sldMk cId="2686284769" sldId="270"/>
        </pc:sldMkLst>
        <pc:spChg chg="add del mod">
          <ac:chgData name="L.Everill" userId="e8ed0fd5-2a1e-44c5-9bb6-d839858f6107" providerId="ADAL" clId="{EBECDB3D-052B-45CF-B4E5-4823989F0DF0}" dt="2024-08-19T19:15:50.909" v="2382" actId="478"/>
          <ac:spMkLst>
            <pc:docMk/>
            <pc:sldMk cId="2686284769" sldId="270"/>
            <ac:spMk id="3" creationId="{AD2E80FB-FF9F-4573-ABE6-21227D89949C}"/>
          </ac:spMkLst>
        </pc:spChg>
        <pc:spChg chg="add del mod">
          <ac:chgData name="L.Everill" userId="e8ed0fd5-2a1e-44c5-9bb6-d839858f6107" providerId="ADAL" clId="{EBECDB3D-052B-45CF-B4E5-4823989F0DF0}" dt="2024-08-19T19:20:28.253" v="2479" actId="1076"/>
          <ac:spMkLst>
            <pc:docMk/>
            <pc:sldMk cId="2686284769" sldId="270"/>
            <ac:spMk id="4" creationId="{F8941AAD-EE01-40A4-AD45-E102AA54676D}"/>
          </ac:spMkLst>
        </pc:spChg>
        <pc:spChg chg="add del mod">
          <ac:chgData name="L.Everill" userId="e8ed0fd5-2a1e-44c5-9bb6-d839858f6107" providerId="ADAL" clId="{EBECDB3D-052B-45CF-B4E5-4823989F0DF0}" dt="2024-08-19T19:22:49.793" v="2613" actId="478"/>
          <ac:spMkLst>
            <pc:docMk/>
            <pc:sldMk cId="2686284769" sldId="270"/>
            <ac:spMk id="6" creationId="{22AD2D2C-7DC2-4C64-BD2B-F954226B7D15}"/>
          </ac:spMkLst>
        </pc:spChg>
        <pc:spChg chg="add del mod">
          <ac:chgData name="L.Everill" userId="e8ed0fd5-2a1e-44c5-9bb6-d839858f6107" providerId="ADAL" clId="{EBECDB3D-052B-45CF-B4E5-4823989F0DF0}" dt="2024-08-19T19:35:32.185" v="2951" actId="207"/>
          <ac:spMkLst>
            <pc:docMk/>
            <pc:sldMk cId="2686284769" sldId="270"/>
            <ac:spMk id="19" creationId="{9747846D-FA06-4686-A47D-5A668FD95FE0}"/>
          </ac:spMkLst>
        </pc:spChg>
        <pc:spChg chg="del">
          <ac:chgData name="L.Everill" userId="e8ed0fd5-2a1e-44c5-9bb6-d839858f6107" providerId="ADAL" clId="{EBECDB3D-052B-45CF-B4E5-4823989F0DF0}" dt="2024-08-19T19:15:57.033" v="2385" actId="478"/>
          <ac:spMkLst>
            <pc:docMk/>
            <pc:sldMk cId="2686284769" sldId="270"/>
            <ac:spMk id="31" creationId="{FAF9557C-A561-41A5-BE47-84D3EE7F4416}"/>
          </ac:spMkLst>
        </pc:spChg>
        <pc:spChg chg="mod">
          <ac:chgData name="L.Everill" userId="e8ed0fd5-2a1e-44c5-9bb6-d839858f6107" providerId="ADAL" clId="{EBECDB3D-052B-45CF-B4E5-4823989F0DF0}" dt="2024-08-19T19:22:38.689" v="2611" actId="1076"/>
          <ac:spMkLst>
            <pc:docMk/>
            <pc:sldMk cId="2686284769" sldId="270"/>
            <ac:spMk id="32" creationId="{DE781CCE-42D8-4585-AC67-751E78053F42}"/>
          </ac:spMkLst>
        </pc:spChg>
        <pc:spChg chg="mod">
          <ac:chgData name="L.Everill" userId="e8ed0fd5-2a1e-44c5-9bb6-d839858f6107" providerId="ADAL" clId="{EBECDB3D-052B-45CF-B4E5-4823989F0DF0}" dt="2024-08-19T19:34:44.212" v="2943" actId="207"/>
          <ac:spMkLst>
            <pc:docMk/>
            <pc:sldMk cId="2686284769" sldId="270"/>
            <ac:spMk id="33" creationId="{A0CA7FB6-270A-49CF-A7FA-B51B84F9F8F4}"/>
          </ac:spMkLst>
        </pc:spChg>
        <pc:spChg chg="del">
          <ac:chgData name="L.Everill" userId="e8ed0fd5-2a1e-44c5-9bb6-d839858f6107" providerId="ADAL" clId="{EBECDB3D-052B-45CF-B4E5-4823989F0DF0}" dt="2024-08-19T19:19:53.457" v="2469" actId="478"/>
          <ac:spMkLst>
            <pc:docMk/>
            <pc:sldMk cId="2686284769" sldId="270"/>
            <ac:spMk id="35" creationId="{7966B8FA-2D9B-4748-84D8-2628EC02FC7C}"/>
          </ac:spMkLst>
        </pc:spChg>
        <pc:spChg chg="del mod">
          <ac:chgData name="L.Everill" userId="e8ed0fd5-2a1e-44c5-9bb6-d839858f6107" providerId="ADAL" clId="{EBECDB3D-052B-45CF-B4E5-4823989F0DF0}" dt="2024-08-19T19:19:02.572" v="2460" actId="478"/>
          <ac:spMkLst>
            <pc:docMk/>
            <pc:sldMk cId="2686284769" sldId="270"/>
            <ac:spMk id="36" creationId="{902D1CB5-60A4-4D75-8D92-A534A3E8B123}"/>
          </ac:spMkLst>
        </pc:spChg>
        <pc:spChg chg="del">
          <ac:chgData name="L.Everill" userId="e8ed0fd5-2a1e-44c5-9bb6-d839858f6107" providerId="ADAL" clId="{EBECDB3D-052B-45CF-B4E5-4823989F0DF0}" dt="2024-08-19T19:19:51.560" v="2468" actId="478"/>
          <ac:spMkLst>
            <pc:docMk/>
            <pc:sldMk cId="2686284769" sldId="270"/>
            <ac:spMk id="38" creationId="{EFBA10E8-D701-4136-9385-336D77EAABBB}"/>
          </ac:spMkLst>
        </pc:spChg>
        <pc:spChg chg="add mod">
          <ac:chgData name="L.Everill" userId="e8ed0fd5-2a1e-44c5-9bb6-d839858f6107" providerId="ADAL" clId="{EBECDB3D-052B-45CF-B4E5-4823989F0DF0}" dt="2024-08-19T19:02:13.023" v="1862" actId="6549"/>
          <ac:spMkLst>
            <pc:docMk/>
            <pc:sldMk cId="2686284769" sldId="270"/>
            <ac:spMk id="39" creationId="{633AC653-696A-4038-905D-B72C56488858}"/>
          </ac:spMkLst>
        </pc:spChg>
        <pc:spChg chg="add">
          <ac:chgData name="L.Everill" userId="e8ed0fd5-2a1e-44c5-9bb6-d839858f6107" providerId="ADAL" clId="{EBECDB3D-052B-45CF-B4E5-4823989F0DF0}" dt="2024-08-19T19:16:54.782" v="2457"/>
          <ac:spMkLst>
            <pc:docMk/>
            <pc:sldMk cId="2686284769" sldId="270"/>
            <ac:spMk id="40" creationId="{F8AC30D2-252A-4ACB-966E-3FBA68D90F5D}"/>
          </ac:spMkLst>
        </pc:spChg>
        <pc:spChg chg="add">
          <ac:chgData name="L.Everill" userId="e8ed0fd5-2a1e-44c5-9bb6-d839858f6107" providerId="ADAL" clId="{EBECDB3D-052B-45CF-B4E5-4823989F0DF0}" dt="2024-08-19T19:19:48.919" v="2467"/>
          <ac:spMkLst>
            <pc:docMk/>
            <pc:sldMk cId="2686284769" sldId="270"/>
            <ac:spMk id="41" creationId="{48DF74EA-DBBD-4616-B024-F9146A2D43D2}"/>
          </ac:spMkLst>
        </pc:spChg>
        <pc:spChg chg="add mod">
          <ac:chgData name="L.Everill" userId="e8ed0fd5-2a1e-44c5-9bb6-d839858f6107" providerId="ADAL" clId="{EBECDB3D-052B-45CF-B4E5-4823989F0DF0}" dt="2024-08-19T19:23:36.964" v="2641" actId="1076"/>
          <ac:spMkLst>
            <pc:docMk/>
            <pc:sldMk cId="2686284769" sldId="270"/>
            <ac:spMk id="42" creationId="{CFF6CA4A-F187-4DB9-A55D-A4F8D37CA2BB}"/>
          </ac:spMkLst>
        </pc:spChg>
        <pc:spChg chg="add mod">
          <ac:chgData name="L.Everill" userId="e8ed0fd5-2a1e-44c5-9bb6-d839858f6107" providerId="ADAL" clId="{EBECDB3D-052B-45CF-B4E5-4823989F0DF0}" dt="2024-08-19T19:36:04.411" v="2955" actId="1076"/>
          <ac:spMkLst>
            <pc:docMk/>
            <pc:sldMk cId="2686284769" sldId="270"/>
            <ac:spMk id="43" creationId="{71F24731-B6E7-411E-90C7-EEDE2CFCEE53}"/>
          </ac:spMkLst>
        </pc:spChg>
        <pc:spChg chg="mod">
          <ac:chgData name="L.Everill" userId="e8ed0fd5-2a1e-44c5-9bb6-d839858f6107" providerId="ADAL" clId="{EBECDB3D-052B-45CF-B4E5-4823989F0DF0}" dt="2024-08-19T19:02:01.017" v="1837" actId="1036"/>
          <ac:spMkLst>
            <pc:docMk/>
            <pc:sldMk cId="2686284769" sldId="270"/>
            <ac:spMk id="44" creationId="{4AB77F6F-7AE3-42F9-8D8F-CA31460640F2}"/>
          </ac:spMkLst>
        </pc:spChg>
        <pc:spChg chg="add mod">
          <ac:chgData name="L.Everill" userId="e8ed0fd5-2a1e-44c5-9bb6-d839858f6107" providerId="ADAL" clId="{EBECDB3D-052B-45CF-B4E5-4823989F0DF0}" dt="2024-08-19T19:25:59.468" v="2776" actId="1076"/>
          <ac:spMkLst>
            <pc:docMk/>
            <pc:sldMk cId="2686284769" sldId="270"/>
            <ac:spMk id="45" creationId="{545D3F3C-2443-4C2F-B877-22B03CBB1FE9}"/>
          </ac:spMkLst>
        </pc:spChg>
        <pc:spChg chg="del">
          <ac:chgData name="L.Everill" userId="e8ed0fd5-2a1e-44c5-9bb6-d839858f6107" providerId="ADAL" clId="{EBECDB3D-052B-45CF-B4E5-4823989F0DF0}" dt="2024-08-19T19:01:48.167" v="1821" actId="478"/>
          <ac:spMkLst>
            <pc:docMk/>
            <pc:sldMk cId="2686284769" sldId="270"/>
            <ac:spMk id="46" creationId="{3FE68EB5-AF0E-4431-A17C-17E9585E6F3A}"/>
          </ac:spMkLst>
        </pc:spChg>
        <pc:spChg chg="add mod">
          <ac:chgData name="L.Everill" userId="e8ed0fd5-2a1e-44c5-9bb6-d839858f6107" providerId="ADAL" clId="{EBECDB3D-052B-45CF-B4E5-4823989F0DF0}" dt="2024-08-19T19:28:41.884" v="2868" actId="14100"/>
          <ac:spMkLst>
            <pc:docMk/>
            <pc:sldMk cId="2686284769" sldId="270"/>
            <ac:spMk id="47" creationId="{045B82E2-E015-41BE-9A9E-4B13C01F8956}"/>
          </ac:spMkLst>
        </pc:spChg>
        <pc:spChg chg="mod">
          <ac:chgData name="L.Everill" userId="e8ed0fd5-2a1e-44c5-9bb6-d839858f6107" providerId="ADAL" clId="{EBECDB3D-052B-45CF-B4E5-4823989F0DF0}" dt="2024-08-19T19:22:07.384" v="2610" actId="14100"/>
          <ac:spMkLst>
            <pc:docMk/>
            <pc:sldMk cId="2686284769" sldId="270"/>
            <ac:spMk id="48" creationId="{78A02DBB-92EE-422A-A9B2-DBF28106A289}"/>
          </ac:spMkLst>
        </pc:spChg>
        <pc:spChg chg="mod">
          <ac:chgData name="L.Everill" userId="e8ed0fd5-2a1e-44c5-9bb6-d839858f6107" providerId="ADAL" clId="{EBECDB3D-052B-45CF-B4E5-4823989F0DF0}" dt="2024-08-19T19:24:45.850" v="2738" actId="1076"/>
          <ac:spMkLst>
            <pc:docMk/>
            <pc:sldMk cId="2686284769" sldId="270"/>
            <ac:spMk id="49" creationId="{85285248-3A2F-4617-882F-2CA095C9237C}"/>
          </ac:spMkLst>
        </pc:spChg>
        <pc:spChg chg="del">
          <ac:chgData name="L.Everill" userId="e8ed0fd5-2a1e-44c5-9bb6-d839858f6107" providerId="ADAL" clId="{EBECDB3D-052B-45CF-B4E5-4823989F0DF0}" dt="2024-08-19T19:23:02.011" v="2627" actId="478"/>
          <ac:spMkLst>
            <pc:docMk/>
            <pc:sldMk cId="2686284769" sldId="270"/>
            <ac:spMk id="50" creationId="{A882FF96-A529-4521-BD1D-01C8CFFAE18C}"/>
          </ac:spMkLst>
        </pc:spChg>
        <pc:spChg chg="del mod">
          <ac:chgData name="L.Everill" userId="e8ed0fd5-2a1e-44c5-9bb6-d839858f6107" providerId="ADAL" clId="{EBECDB3D-052B-45CF-B4E5-4823989F0DF0}" dt="2024-08-19T19:23:14.409" v="2634" actId="478"/>
          <ac:spMkLst>
            <pc:docMk/>
            <pc:sldMk cId="2686284769" sldId="270"/>
            <ac:spMk id="51" creationId="{BD7183CE-2811-4246-8EF4-0624179EA285}"/>
          </ac:spMkLst>
        </pc:spChg>
        <pc:spChg chg="mod">
          <ac:chgData name="L.Everill" userId="e8ed0fd5-2a1e-44c5-9bb6-d839858f6107" providerId="ADAL" clId="{EBECDB3D-052B-45CF-B4E5-4823989F0DF0}" dt="2024-08-19T19:35:07.381" v="2947" actId="207"/>
          <ac:spMkLst>
            <pc:docMk/>
            <pc:sldMk cId="2686284769" sldId="270"/>
            <ac:spMk id="52" creationId="{46200B37-CE0F-460C-8BEB-B51F565D41DE}"/>
          </ac:spMkLst>
        </pc:spChg>
        <pc:spChg chg="mod">
          <ac:chgData name="L.Everill" userId="e8ed0fd5-2a1e-44c5-9bb6-d839858f6107" providerId="ADAL" clId="{EBECDB3D-052B-45CF-B4E5-4823989F0DF0}" dt="2024-08-19T19:35:15.207" v="2948" actId="207"/>
          <ac:spMkLst>
            <pc:docMk/>
            <pc:sldMk cId="2686284769" sldId="270"/>
            <ac:spMk id="53" creationId="{B3C1A0DD-E739-4647-BDA9-D391D0402469}"/>
          </ac:spMkLst>
        </pc:spChg>
        <pc:spChg chg="mod">
          <ac:chgData name="L.Everill" userId="e8ed0fd5-2a1e-44c5-9bb6-d839858f6107" providerId="ADAL" clId="{EBECDB3D-052B-45CF-B4E5-4823989F0DF0}" dt="2024-08-19T19:25:19.318" v="2763" actId="1076"/>
          <ac:spMkLst>
            <pc:docMk/>
            <pc:sldMk cId="2686284769" sldId="270"/>
            <ac:spMk id="54" creationId="{FFA8BA6F-651B-468F-8A3F-6F0DC50A1F51}"/>
          </ac:spMkLst>
        </pc:spChg>
        <pc:spChg chg="mod">
          <ac:chgData name="L.Everill" userId="e8ed0fd5-2a1e-44c5-9bb6-d839858f6107" providerId="ADAL" clId="{EBECDB3D-052B-45CF-B4E5-4823989F0DF0}" dt="2024-08-19T19:35:38.835" v="2952" actId="207"/>
          <ac:spMkLst>
            <pc:docMk/>
            <pc:sldMk cId="2686284769" sldId="270"/>
            <ac:spMk id="55" creationId="{C748A1CB-1190-4A2E-92CE-7A8B8AC5BC37}"/>
          </ac:spMkLst>
        </pc:spChg>
        <pc:spChg chg="mod">
          <ac:chgData name="L.Everill" userId="e8ed0fd5-2a1e-44c5-9bb6-d839858f6107" providerId="ADAL" clId="{EBECDB3D-052B-45CF-B4E5-4823989F0DF0}" dt="2024-08-19T19:35:57.445" v="2953" actId="207"/>
          <ac:spMkLst>
            <pc:docMk/>
            <pc:sldMk cId="2686284769" sldId="270"/>
            <ac:spMk id="56" creationId="{0EA3A71F-D849-4013-9335-B7CE8EAF23E0}"/>
          </ac:spMkLst>
        </pc:spChg>
        <pc:spChg chg="add mod">
          <ac:chgData name="L.Everill" userId="e8ed0fd5-2a1e-44c5-9bb6-d839858f6107" providerId="ADAL" clId="{EBECDB3D-052B-45CF-B4E5-4823989F0DF0}" dt="2024-08-19T19:29:29.183" v="2874" actId="20577"/>
          <ac:spMkLst>
            <pc:docMk/>
            <pc:sldMk cId="2686284769" sldId="270"/>
            <ac:spMk id="57" creationId="{7BBFF11C-6ABA-478B-B5F5-DF7FEA6082E6}"/>
          </ac:spMkLst>
        </pc:spChg>
        <pc:spChg chg="mod">
          <ac:chgData name="L.Everill" userId="e8ed0fd5-2a1e-44c5-9bb6-d839858f6107" providerId="ADAL" clId="{EBECDB3D-052B-45CF-B4E5-4823989F0DF0}" dt="2024-08-19T19:25:46.373" v="2773" actId="1076"/>
          <ac:spMkLst>
            <pc:docMk/>
            <pc:sldMk cId="2686284769" sldId="270"/>
            <ac:spMk id="58" creationId="{3DB0C274-166F-4C7A-AA3F-6DFEFF6B14C2}"/>
          </ac:spMkLst>
        </pc:spChg>
        <pc:spChg chg="mod">
          <ac:chgData name="L.Everill" userId="e8ed0fd5-2a1e-44c5-9bb6-d839858f6107" providerId="ADAL" clId="{EBECDB3D-052B-45CF-B4E5-4823989F0DF0}" dt="2024-08-19T19:28:10.986" v="2828" actId="1035"/>
          <ac:spMkLst>
            <pc:docMk/>
            <pc:sldMk cId="2686284769" sldId="270"/>
            <ac:spMk id="59" creationId="{F0C4E816-AEC7-443F-A106-7B16FF3EBB00}"/>
          </ac:spMkLst>
        </pc:spChg>
        <pc:spChg chg="mod">
          <ac:chgData name="L.Everill" userId="e8ed0fd5-2a1e-44c5-9bb6-d839858f6107" providerId="ADAL" clId="{EBECDB3D-052B-45CF-B4E5-4823989F0DF0}" dt="2024-08-19T19:36:11.206" v="2956" actId="207"/>
          <ac:spMkLst>
            <pc:docMk/>
            <pc:sldMk cId="2686284769" sldId="270"/>
            <ac:spMk id="60" creationId="{C2128BDE-701F-4173-BF73-60A43666DDCE}"/>
          </ac:spMkLst>
        </pc:spChg>
        <pc:spChg chg="mod">
          <ac:chgData name="L.Everill" userId="e8ed0fd5-2a1e-44c5-9bb6-d839858f6107" providerId="ADAL" clId="{EBECDB3D-052B-45CF-B4E5-4823989F0DF0}" dt="2024-08-19T19:20:32.423" v="2480" actId="1076"/>
          <ac:spMkLst>
            <pc:docMk/>
            <pc:sldMk cId="2686284769" sldId="270"/>
            <ac:spMk id="63" creationId="{24FDCD3A-6482-43AA-9316-5F37A317A488}"/>
          </ac:spMkLst>
        </pc:spChg>
        <pc:spChg chg="mod">
          <ac:chgData name="L.Everill" userId="e8ed0fd5-2a1e-44c5-9bb6-d839858f6107" providerId="ADAL" clId="{EBECDB3D-052B-45CF-B4E5-4823989F0DF0}" dt="2024-08-19T19:23:29.179" v="2638" actId="1076"/>
          <ac:spMkLst>
            <pc:docMk/>
            <pc:sldMk cId="2686284769" sldId="270"/>
            <ac:spMk id="65" creationId="{065BAEB4-D8B2-4E7A-AC5F-52012B7B978E}"/>
          </ac:spMkLst>
        </pc:spChg>
        <pc:spChg chg="del">
          <ac:chgData name="L.Everill" userId="e8ed0fd5-2a1e-44c5-9bb6-d839858f6107" providerId="ADAL" clId="{EBECDB3D-052B-45CF-B4E5-4823989F0DF0}" dt="2024-08-19T19:23:32.593" v="2639" actId="478"/>
          <ac:spMkLst>
            <pc:docMk/>
            <pc:sldMk cId="2686284769" sldId="270"/>
            <ac:spMk id="66" creationId="{A53F0B4C-1B62-4779-BE62-EE06344BAA19}"/>
          </ac:spMkLst>
        </pc:spChg>
        <pc:spChg chg="del mod">
          <ac:chgData name="L.Everill" userId="e8ed0fd5-2a1e-44c5-9bb6-d839858f6107" providerId="ADAL" clId="{EBECDB3D-052B-45CF-B4E5-4823989F0DF0}" dt="2024-08-19T19:27:51.482" v="2813" actId="478"/>
          <ac:spMkLst>
            <pc:docMk/>
            <pc:sldMk cId="2686284769" sldId="270"/>
            <ac:spMk id="69" creationId="{4F93C816-B554-4481-8097-84254D3B8EA8}"/>
          </ac:spMkLst>
        </pc:spChg>
        <pc:spChg chg="mod">
          <ac:chgData name="L.Everill" userId="e8ed0fd5-2a1e-44c5-9bb6-d839858f6107" providerId="ADAL" clId="{EBECDB3D-052B-45CF-B4E5-4823989F0DF0}" dt="2024-08-19T19:34:53.248" v="2945" actId="207"/>
          <ac:spMkLst>
            <pc:docMk/>
            <pc:sldMk cId="2686284769" sldId="270"/>
            <ac:spMk id="70" creationId="{EC6BBDA5-41DA-4FB0-9890-DC279E7AB773}"/>
          </ac:spMkLst>
        </pc:spChg>
        <pc:spChg chg="del">
          <ac:chgData name="L.Everill" userId="e8ed0fd5-2a1e-44c5-9bb6-d839858f6107" providerId="ADAL" clId="{EBECDB3D-052B-45CF-B4E5-4823989F0DF0}" dt="2024-08-19T19:16:01.158" v="2386" actId="478"/>
          <ac:spMkLst>
            <pc:docMk/>
            <pc:sldMk cId="2686284769" sldId="270"/>
            <ac:spMk id="75" creationId="{F86C0594-0C0B-468F-9FE5-FE475EA04EFD}"/>
          </ac:spMkLst>
        </pc:spChg>
        <pc:spChg chg="del">
          <ac:chgData name="L.Everill" userId="e8ed0fd5-2a1e-44c5-9bb6-d839858f6107" providerId="ADAL" clId="{EBECDB3D-052B-45CF-B4E5-4823989F0DF0}" dt="2024-08-19T19:16:54.342" v="2456" actId="478"/>
          <ac:spMkLst>
            <pc:docMk/>
            <pc:sldMk cId="2686284769" sldId="270"/>
            <ac:spMk id="89" creationId="{ED632E26-096E-4F04-AD3A-C010A2BFDAC6}"/>
          </ac:spMkLst>
        </pc:spChg>
        <pc:spChg chg="mod">
          <ac:chgData name="L.Everill" userId="e8ed0fd5-2a1e-44c5-9bb6-d839858f6107" providerId="ADAL" clId="{EBECDB3D-052B-45CF-B4E5-4823989F0DF0}" dt="2024-08-19T19:35:00.718" v="2946" actId="207"/>
          <ac:spMkLst>
            <pc:docMk/>
            <pc:sldMk cId="2686284769" sldId="270"/>
            <ac:spMk id="95" creationId="{7C0ECD94-A4CB-4FB7-A7F7-AA32C0ED85DB}"/>
          </ac:spMkLst>
        </pc:spChg>
        <pc:picChg chg="mod">
          <ac:chgData name="L.Everill" userId="e8ed0fd5-2a1e-44c5-9bb6-d839858f6107" providerId="ADAL" clId="{EBECDB3D-052B-45CF-B4E5-4823989F0DF0}" dt="2024-08-19T19:30:25.457" v="2875" actId="1076"/>
          <ac:picMkLst>
            <pc:docMk/>
            <pc:sldMk cId="2686284769" sldId="270"/>
            <ac:picMk id="34" creationId="{4F5C42F9-B4FB-4D05-886E-94F0CC531130}"/>
          </ac:picMkLst>
        </pc:picChg>
        <pc:picChg chg="add mod">
          <ac:chgData name="L.Everill" userId="e8ed0fd5-2a1e-44c5-9bb6-d839858f6107" providerId="ADAL" clId="{EBECDB3D-052B-45CF-B4E5-4823989F0DF0}" dt="2024-08-19T19:30:37.546" v="2878" actId="1076"/>
          <ac:picMkLst>
            <pc:docMk/>
            <pc:sldMk cId="2686284769" sldId="270"/>
            <ac:picMk id="64" creationId="{809AC846-9E8A-4702-AFC1-AEB97C82DC28}"/>
          </ac:picMkLst>
        </pc:picChg>
      </pc:sldChg>
      <pc:sldChg chg="addSp delSp modSp add ord">
        <pc:chgData name="L.Everill" userId="e8ed0fd5-2a1e-44c5-9bb6-d839858f6107" providerId="ADAL" clId="{EBECDB3D-052B-45CF-B4E5-4823989F0DF0}" dt="2024-08-19T19:34:30.907" v="2942" actId="207"/>
        <pc:sldMkLst>
          <pc:docMk/>
          <pc:sldMk cId="2573894566" sldId="271"/>
        </pc:sldMkLst>
        <pc:spChg chg="add del mod">
          <ac:chgData name="L.Everill" userId="e8ed0fd5-2a1e-44c5-9bb6-d839858f6107" providerId="ADAL" clId="{EBECDB3D-052B-45CF-B4E5-4823989F0DF0}" dt="2024-08-19T18:45:23.718" v="1448" actId="478"/>
          <ac:spMkLst>
            <pc:docMk/>
            <pc:sldMk cId="2573894566" sldId="271"/>
            <ac:spMk id="3" creationId="{16F62831-93D3-4ACD-B7BA-9F0AD3C59BDA}"/>
          </ac:spMkLst>
        </pc:spChg>
        <pc:spChg chg="del">
          <ac:chgData name="L.Everill" userId="e8ed0fd5-2a1e-44c5-9bb6-d839858f6107" providerId="ADAL" clId="{EBECDB3D-052B-45CF-B4E5-4823989F0DF0}" dt="2024-08-19T18:46:31.285" v="1526" actId="478"/>
          <ac:spMkLst>
            <pc:docMk/>
            <pc:sldMk cId="2573894566" sldId="271"/>
            <ac:spMk id="21" creationId="{71C81DBE-09E3-4633-A336-26E11CE5344F}"/>
          </ac:spMkLst>
        </pc:spChg>
        <pc:spChg chg="del">
          <ac:chgData name="L.Everill" userId="e8ed0fd5-2a1e-44c5-9bb6-d839858f6107" providerId="ADAL" clId="{EBECDB3D-052B-45CF-B4E5-4823989F0DF0}" dt="2024-08-19T19:00:30.237" v="1814" actId="478"/>
          <ac:spMkLst>
            <pc:docMk/>
            <pc:sldMk cId="2573894566" sldId="271"/>
            <ac:spMk id="22" creationId="{CBFBDA61-9F33-460C-B849-B746CAEA4951}"/>
          </ac:spMkLst>
        </pc:spChg>
        <pc:spChg chg="del">
          <ac:chgData name="L.Everill" userId="e8ed0fd5-2a1e-44c5-9bb6-d839858f6107" providerId="ADAL" clId="{EBECDB3D-052B-45CF-B4E5-4823989F0DF0}" dt="2024-08-19T19:01:17" v="1817" actId="478"/>
          <ac:spMkLst>
            <pc:docMk/>
            <pc:sldMk cId="2573894566" sldId="271"/>
            <ac:spMk id="26" creationId="{D86A8429-A4B8-4500-8A36-85672D975FD5}"/>
          </ac:spMkLst>
        </pc:spChg>
        <pc:spChg chg="del">
          <ac:chgData name="L.Everill" userId="e8ed0fd5-2a1e-44c5-9bb6-d839858f6107" providerId="ADAL" clId="{EBECDB3D-052B-45CF-B4E5-4823989F0DF0}" dt="2024-08-19T18:48:11.030" v="1613" actId="478"/>
          <ac:spMkLst>
            <pc:docMk/>
            <pc:sldMk cId="2573894566" sldId="271"/>
            <ac:spMk id="30" creationId="{D6364515-EC5D-4378-9C6E-7B208EF88F52}"/>
          </ac:spMkLst>
        </pc:spChg>
        <pc:spChg chg="add del">
          <ac:chgData name="L.Everill" userId="e8ed0fd5-2a1e-44c5-9bb6-d839858f6107" providerId="ADAL" clId="{EBECDB3D-052B-45CF-B4E5-4823989F0DF0}" dt="2024-08-19T18:49:05.796" v="1621"/>
          <ac:spMkLst>
            <pc:docMk/>
            <pc:sldMk cId="2573894566" sldId="271"/>
            <ac:spMk id="31" creationId="{0CC98C87-10FC-47A5-AD75-A1043A952B0A}"/>
          </ac:spMkLst>
        </pc:spChg>
        <pc:spChg chg="mod">
          <ac:chgData name="L.Everill" userId="e8ed0fd5-2a1e-44c5-9bb6-d839858f6107" providerId="ADAL" clId="{EBECDB3D-052B-45CF-B4E5-4823989F0DF0}" dt="2024-08-19T19:34:21.834" v="2941" actId="207"/>
          <ac:spMkLst>
            <pc:docMk/>
            <pc:sldMk cId="2573894566" sldId="271"/>
            <ac:spMk id="34" creationId="{1BC3DE39-7FDA-4B83-9C4D-00511A070720}"/>
          </ac:spMkLst>
        </pc:spChg>
        <pc:spChg chg="mod">
          <ac:chgData name="L.Everill" userId="e8ed0fd5-2a1e-44c5-9bb6-d839858f6107" providerId="ADAL" clId="{EBECDB3D-052B-45CF-B4E5-4823989F0DF0}" dt="2024-08-19T19:00:42.568" v="1815" actId="1076"/>
          <ac:spMkLst>
            <pc:docMk/>
            <pc:sldMk cId="2573894566" sldId="271"/>
            <ac:spMk id="35" creationId="{8E74F85D-6F38-4CC2-947D-65F0333570C7}"/>
          </ac:spMkLst>
        </pc:spChg>
        <pc:spChg chg="del">
          <ac:chgData name="L.Everill" userId="e8ed0fd5-2a1e-44c5-9bb6-d839858f6107" providerId="ADAL" clId="{EBECDB3D-052B-45CF-B4E5-4823989F0DF0}" dt="2024-08-19T18:48:39.791" v="1617" actId="478"/>
          <ac:spMkLst>
            <pc:docMk/>
            <pc:sldMk cId="2573894566" sldId="271"/>
            <ac:spMk id="36" creationId="{8563E4F4-E820-43D3-803E-F39667D9A5C4}"/>
          </ac:spMkLst>
        </pc:spChg>
        <pc:spChg chg="del">
          <ac:chgData name="L.Everill" userId="e8ed0fd5-2a1e-44c5-9bb6-d839858f6107" providerId="ADAL" clId="{EBECDB3D-052B-45CF-B4E5-4823989F0DF0}" dt="2024-08-19T18:52:20.912" v="1706" actId="478"/>
          <ac:spMkLst>
            <pc:docMk/>
            <pc:sldMk cId="2573894566" sldId="271"/>
            <ac:spMk id="38" creationId="{3FC93A2B-39C3-4CA2-A322-82B57AA600B7}"/>
          </ac:spMkLst>
        </pc:spChg>
        <pc:spChg chg="mod">
          <ac:chgData name="L.Everill" userId="e8ed0fd5-2a1e-44c5-9bb6-d839858f6107" providerId="ADAL" clId="{EBECDB3D-052B-45CF-B4E5-4823989F0DF0}" dt="2024-08-19T19:33:58.703" v="2937" actId="207"/>
          <ac:spMkLst>
            <pc:docMk/>
            <pc:sldMk cId="2573894566" sldId="271"/>
            <ac:spMk id="39" creationId="{BF5E7616-82CC-4E09-8E15-833E60C358C9}"/>
          </ac:spMkLst>
        </pc:spChg>
        <pc:spChg chg="del">
          <ac:chgData name="L.Everill" userId="e8ed0fd5-2a1e-44c5-9bb6-d839858f6107" providerId="ADAL" clId="{EBECDB3D-052B-45CF-B4E5-4823989F0DF0}" dt="2024-08-19T19:01:13.857" v="1816" actId="478"/>
          <ac:spMkLst>
            <pc:docMk/>
            <pc:sldMk cId="2573894566" sldId="271"/>
            <ac:spMk id="40" creationId="{C08C72E4-6113-4621-A6DF-1A8DB6D1626A}"/>
          </ac:spMkLst>
        </pc:spChg>
        <pc:spChg chg="add mod">
          <ac:chgData name="L.Everill" userId="e8ed0fd5-2a1e-44c5-9bb6-d839858f6107" providerId="ADAL" clId="{EBECDB3D-052B-45CF-B4E5-4823989F0DF0}" dt="2024-08-19T18:55:51.297" v="1813" actId="1036"/>
          <ac:spMkLst>
            <pc:docMk/>
            <pc:sldMk cId="2573894566" sldId="271"/>
            <ac:spMk id="41" creationId="{117D350D-5B19-4CB6-91F0-1E5419F10EA1}"/>
          </ac:spMkLst>
        </pc:spChg>
        <pc:spChg chg="mod">
          <ac:chgData name="L.Everill" userId="e8ed0fd5-2a1e-44c5-9bb6-d839858f6107" providerId="ADAL" clId="{EBECDB3D-052B-45CF-B4E5-4823989F0DF0}" dt="2024-08-19T18:45:30.323" v="1452" actId="20577"/>
          <ac:spMkLst>
            <pc:docMk/>
            <pc:sldMk cId="2573894566" sldId="271"/>
            <ac:spMk id="44" creationId="{4AB77F6F-7AE3-42F9-8D8F-CA31460640F2}"/>
          </ac:spMkLst>
        </pc:spChg>
        <pc:spChg chg="mod">
          <ac:chgData name="L.Everill" userId="e8ed0fd5-2a1e-44c5-9bb6-d839858f6107" providerId="ADAL" clId="{EBECDB3D-052B-45CF-B4E5-4823989F0DF0}" dt="2024-08-19T19:01:35.066" v="1820" actId="20577"/>
          <ac:spMkLst>
            <pc:docMk/>
            <pc:sldMk cId="2573894566" sldId="271"/>
            <ac:spMk id="46" creationId="{3FE68EB5-AF0E-4431-A17C-17E9585E6F3A}"/>
          </ac:spMkLst>
        </pc:spChg>
        <pc:spChg chg="add del mod">
          <ac:chgData name="L.Everill" userId="e8ed0fd5-2a1e-44c5-9bb6-d839858f6107" providerId="ADAL" clId="{EBECDB3D-052B-45CF-B4E5-4823989F0DF0}" dt="2024-08-19T18:46:21.850" v="1525" actId="1035"/>
          <ac:spMkLst>
            <pc:docMk/>
            <pc:sldMk cId="2573894566" sldId="271"/>
            <ac:spMk id="47" creationId="{AB47DC31-EE68-48D8-9468-C2B842A23804}"/>
          </ac:spMkLst>
        </pc:spChg>
        <pc:spChg chg="mod">
          <ac:chgData name="L.Everill" userId="e8ed0fd5-2a1e-44c5-9bb6-d839858f6107" providerId="ADAL" clId="{EBECDB3D-052B-45CF-B4E5-4823989F0DF0}" dt="2024-08-19T18:53:44.987" v="1779" actId="1076"/>
          <ac:spMkLst>
            <pc:docMk/>
            <pc:sldMk cId="2573894566" sldId="271"/>
            <ac:spMk id="48" creationId="{E41BB5C1-B4F1-418D-B725-EF6135696282}"/>
          </ac:spMkLst>
        </pc:spChg>
        <pc:spChg chg="add del mod">
          <ac:chgData name="L.Everill" userId="e8ed0fd5-2a1e-44c5-9bb6-d839858f6107" providerId="ADAL" clId="{EBECDB3D-052B-45CF-B4E5-4823989F0DF0}" dt="2024-08-19T19:34:07.703" v="2938" actId="207"/>
          <ac:spMkLst>
            <pc:docMk/>
            <pc:sldMk cId="2573894566" sldId="271"/>
            <ac:spMk id="51" creationId="{0CE2589F-83B2-4147-A453-7501CE02E7B1}"/>
          </ac:spMkLst>
        </pc:spChg>
        <pc:spChg chg="mod">
          <ac:chgData name="L.Everill" userId="e8ed0fd5-2a1e-44c5-9bb6-d839858f6107" providerId="ADAL" clId="{EBECDB3D-052B-45CF-B4E5-4823989F0DF0}" dt="2024-08-19T18:53:40.186" v="1777" actId="1076"/>
          <ac:spMkLst>
            <pc:docMk/>
            <pc:sldMk cId="2573894566" sldId="271"/>
            <ac:spMk id="52" creationId="{5FED0D03-DBF5-4B74-B95A-1D3028F219E9}"/>
          </ac:spMkLst>
        </pc:spChg>
        <pc:spChg chg="mod">
          <ac:chgData name="L.Everill" userId="e8ed0fd5-2a1e-44c5-9bb6-d839858f6107" providerId="ADAL" clId="{EBECDB3D-052B-45CF-B4E5-4823989F0DF0}" dt="2024-08-19T18:54:11.567" v="1806" actId="20577"/>
          <ac:spMkLst>
            <pc:docMk/>
            <pc:sldMk cId="2573894566" sldId="271"/>
            <ac:spMk id="53" creationId="{E5F8F911-226F-414E-95C2-C3CC4FD13181}"/>
          </ac:spMkLst>
        </pc:spChg>
        <pc:spChg chg="add del mod">
          <ac:chgData name="L.Everill" userId="e8ed0fd5-2a1e-44c5-9bb6-d839858f6107" providerId="ADAL" clId="{EBECDB3D-052B-45CF-B4E5-4823989F0DF0}" dt="2024-08-19T18:52:54.367" v="1748" actId="478"/>
          <ac:spMkLst>
            <pc:docMk/>
            <pc:sldMk cId="2573894566" sldId="271"/>
            <ac:spMk id="54" creationId="{55DD74BA-7052-46F5-8F9D-27146294F2FB}"/>
          </ac:spMkLst>
        </pc:spChg>
        <pc:spChg chg="mod">
          <ac:chgData name="L.Everill" userId="e8ed0fd5-2a1e-44c5-9bb6-d839858f6107" providerId="ADAL" clId="{EBECDB3D-052B-45CF-B4E5-4823989F0DF0}" dt="2024-08-19T19:34:30.907" v="2942" actId="207"/>
          <ac:spMkLst>
            <pc:docMk/>
            <pc:sldMk cId="2573894566" sldId="271"/>
            <ac:spMk id="55" creationId="{4E0F3D77-2D61-4CB0-9C0B-6355DCB8AE17}"/>
          </ac:spMkLst>
        </pc:spChg>
        <pc:spChg chg="del">
          <ac:chgData name="L.Everill" userId="e8ed0fd5-2a1e-44c5-9bb6-d839858f6107" providerId="ADAL" clId="{EBECDB3D-052B-45CF-B4E5-4823989F0DF0}" dt="2024-08-19T18:52:19.408" v="1705" actId="478"/>
          <ac:spMkLst>
            <pc:docMk/>
            <pc:sldMk cId="2573894566" sldId="271"/>
            <ac:spMk id="56" creationId="{48170E26-7138-4862-B3CC-3F3B94B93351}"/>
          </ac:spMkLst>
        </pc:spChg>
        <pc:spChg chg="mod">
          <ac:chgData name="L.Everill" userId="e8ed0fd5-2a1e-44c5-9bb6-d839858f6107" providerId="ADAL" clId="{EBECDB3D-052B-45CF-B4E5-4823989F0DF0}" dt="2024-08-19T18:48:14.896" v="1614" actId="1076"/>
          <ac:spMkLst>
            <pc:docMk/>
            <pc:sldMk cId="2573894566" sldId="271"/>
            <ac:spMk id="89" creationId="{ED632E26-096E-4F04-AD3A-C010A2BFDAC6}"/>
          </ac:spMkLst>
        </pc:spChg>
        <pc:picChg chg="mod">
          <ac:chgData name="L.Everill" userId="e8ed0fd5-2a1e-44c5-9bb6-d839858f6107" providerId="ADAL" clId="{EBECDB3D-052B-45CF-B4E5-4823989F0DF0}" dt="2024-08-19T19:30:31.280" v="2876" actId="1076"/>
          <ac:picMkLst>
            <pc:docMk/>
            <pc:sldMk cId="2573894566" sldId="271"/>
            <ac:picMk id="1050" creationId="{336F6BC4-D2D9-47B2-9959-67E062CFD825}"/>
          </ac:picMkLst>
        </pc:picChg>
      </pc:sldChg>
    </pc:docChg>
  </pc:docChgLst>
  <pc:docChgLst>
    <pc:chgData name="L.Everill" userId="S::l.everill@walton.staffs.sch.uk::e8ed0fd5-2a1e-44c5-9bb6-d839858f6107" providerId="AD" clId="Web-{FFA7314B-F627-7A88-33B5-F22C613F3859}"/>
    <pc:docChg chg="delSld">
      <pc:chgData name="L.Everill" userId="S::l.everill@walton.staffs.sch.uk::e8ed0fd5-2a1e-44c5-9bb6-d839858f6107" providerId="AD" clId="Web-{FFA7314B-F627-7A88-33B5-F22C613F3859}" dt="2024-06-21T12:20:46.471" v="6"/>
      <pc:docMkLst>
        <pc:docMk/>
      </pc:docMkLst>
      <pc:sldChg chg="del">
        <pc:chgData name="L.Everill" userId="S::l.everill@walton.staffs.sch.uk::e8ed0fd5-2a1e-44c5-9bb6-d839858f6107" providerId="AD" clId="Web-{FFA7314B-F627-7A88-33B5-F22C613F3859}" dt="2024-06-21T12:20:41.236" v="0"/>
        <pc:sldMkLst>
          <pc:docMk/>
          <pc:sldMk cId="895010296" sldId="268"/>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96946843-D728-40C3-A235-5106A1741A9B}"/>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en-GB" noProof="1"/>
          </a:p>
        </p:txBody>
      </p:sp>
      <p:sp>
        <p:nvSpPr>
          <p:cNvPr id="3" name="Date Placeholder 2">
            <a:extLst>
              <a:ext uri="{FF2B5EF4-FFF2-40B4-BE49-F238E27FC236}">
                <a16:creationId xmlns:a16="http://schemas.microsoft.com/office/drawing/2014/main" id="{CFFA6704-C5B9-427A-B786-BF9D9A6F1B83}"/>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pPr rtl="0"/>
            <a:fld id="{37000810-46A0-4D1C-B9D9-C114C575E055}" type="datetime1">
              <a:rPr lang="en-GB" noProof="1" dirty="0" smtClean="0"/>
              <a:t>03/09/2024</a:t>
            </a:fld>
            <a:endParaRPr lang="en-GB" noProof="1"/>
          </a:p>
        </p:txBody>
      </p:sp>
      <p:sp>
        <p:nvSpPr>
          <p:cNvPr id="4" name="Footer Placeholder 3">
            <a:extLst>
              <a:ext uri="{FF2B5EF4-FFF2-40B4-BE49-F238E27FC236}">
                <a16:creationId xmlns:a16="http://schemas.microsoft.com/office/drawing/2014/main" id="{625E4186-AC94-42CF-A09B-E291117BABF9}"/>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en-GB" noProof="1"/>
          </a:p>
        </p:txBody>
      </p:sp>
      <p:sp>
        <p:nvSpPr>
          <p:cNvPr id="5" name="Slide Number Placeholder 4">
            <a:extLst>
              <a:ext uri="{FF2B5EF4-FFF2-40B4-BE49-F238E27FC236}">
                <a16:creationId xmlns:a16="http://schemas.microsoft.com/office/drawing/2014/main" id="{5DBE12EB-D4BD-49CA-9FC4-5C9A4F4F7E29}"/>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45371C06-22B2-4805-8A74-E63609FE61CE}" type="slidenum">
              <a:rPr lang="en-GB" noProof="1" dirty="0" smtClean="0"/>
              <a:t>‹#›</a:t>
            </a:fld>
            <a:endParaRPr lang="en-GB" noProof="1"/>
          </a:p>
        </p:txBody>
      </p:sp>
    </p:spTree>
    <p:extLst>
      <p:ext uri="{BB962C8B-B14F-4D97-AF65-F5344CB8AC3E}">
        <p14:creationId xmlns:p14="http://schemas.microsoft.com/office/powerpoint/2010/main" val="259665859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en-GB" noProof="1"/>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pPr rtl="0"/>
            <a:fld id="{82627EFA-81CA-4EC9-93AC-F9F36BB45D64}" type="datetime1">
              <a:rPr lang="en-GB" noProof="1" dirty="0" smtClean="0"/>
              <a:t>03/09/2024</a:t>
            </a:fld>
            <a:endParaRPr lang="en-GB" noProof="1"/>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rtl="0"/>
            <a:endParaRPr lang="en-GB" noProof="1"/>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rtl="0"/>
            <a:r>
              <a:rPr lang="en-GB" noProof="1"/>
              <a:t>Edit Master text styles</a:t>
            </a:r>
          </a:p>
          <a:p>
            <a:pPr lvl="1" rtl="0"/>
            <a:r>
              <a:rPr lang="en-GB" noProof="1"/>
              <a:t>Second level</a:t>
            </a:r>
          </a:p>
          <a:p>
            <a:pPr lvl="2" rtl="0"/>
            <a:r>
              <a:rPr lang="en-GB" noProof="1"/>
              <a:t>Third level</a:t>
            </a:r>
          </a:p>
          <a:p>
            <a:pPr lvl="3" rtl="0"/>
            <a:r>
              <a:rPr lang="en-GB" noProof="1"/>
              <a:t>Quarter level</a:t>
            </a:r>
          </a:p>
          <a:p>
            <a:pPr lvl="4" rtl="0"/>
            <a:r>
              <a:rPr lang="en-GB" noProof="1"/>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en-GB" noProof="1"/>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5A14970C-3301-4DD8-87C8-448E3F893981}" type="slidenum">
              <a:rPr lang="en-GB" noProof="1" dirty="0" smtClean="0"/>
              <a:t>‹#›</a:t>
            </a:fld>
            <a:endParaRPr lang="en-GB" noProof="1"/>
          </a:p>
        </p:txBody>
      </p:sp>
    </p:spTree>
    <p:extLst>
      <p:ext uri="{BB962C8B-B14F-4D97-AF65-F5344CB8AC3E}">
        <p14:creationId xmlns:p14="http://schemas.microsoft.com/office/powerpoint/2010/main" val="3372839262"/>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rtlCol="0"/>
          <a:lstStyle/>
          <a:p>
            <a:pPr rtl="0"/>
            <a:endParaRPr lang="en-GB" noProof="1"/>
          </a:p>
        </p:txBody>
      </p:sp>
      <p:sp>
        <p:nvSpPr>
          <p:cNvPr id="4" name="Slide Number Placeholder 3"/>
          <p:cNvSpPr>
            <a:spLocks noGrp="1"/>
          </p:cNvSpPr>
          <p:nvPr>
            <p:ph type="sldNum" sz="quarter" idx="5"/>
          </p:nvPr>
        </p:nvSpPr>
        <p:spPr/>
        <p:txBody>
          <a:bodyPr rtlCol="0"/>
          <a:lstStyle/>
          <a:p>
            <a:pPr rtl="0"/>
            <a:fld id="{5A14970C-3301-4DD8-87C8-448E3F893981}" type="slidenum">
              <a:rPr lang="en-GB" noProof="1" dirty="0" smtClean="0"/>
              <a:t>1</a:t>
            </a:fld>
            <a:endParaRPr lang="en-GB" noProof="1"/>
          </a:p>
        </p:txBody>
      </p:sp>
    </p:spTree>
    <p:extLst>
      <p:ext uri="{BB962C8B-B14F-4D97-AF65-F5344CB8AC3E}">
        <p14:creationId xmlns:p14="http://schemas.microsoft.com/office/powerpoint/2010/main" val="24309757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rtlCol="0"/>
          <a:lstStyle/>
          <a:p>
            <a:pPr rtl="0"/>
            <a:endParaRPr lang="en-GB" noProof="1"/>
          </a:p>
        </p:txBody>
      </p:sp>
      <p:sp>
        <p:nvSpPr>
          <p:cNvPr id="4" name="Slide Number Placeholder 3"/>
          <p:cNvSpPr>
            <a:spLocks noGrp="1"/>
          </p:cNvSpPr>
          <p:nvPr>
            <p:ph type="sldNum" sz="quarter" idx="5"/>
          </p:nvPr>
        </p:nvSpPr>
        <p:spPr/>
        <p:txBody>
          <a:bodyPr rtlCol="0"/>
          <a:lstStyle/>
          <a:p>
            <a:pPr rtl="0"/>
            <a:fld id="{5A14970C-3301-4DD8-87C8-448E3F893981}" type="slidenum">
              <a:rPr lang="en-GB" noProof="1" dirty="0" smtClean="0"/>
              <a:t>2</a:t>
            </a:fld>
            <a:endParaRPr lang="en-GB" noProof="1"/>
          </a:p>
        </p:txBody>
      </p:sp>
    </p:spTree>
    <p:extLst>
      <p:ext uri="{BB962C8B-B14F-4D97-AF65-F5344CB8AC3E}">
        <p14:creationId xmlns:p14="http://schemas.microsoft.com/office/powerpoint/2010/main" val="26675548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rtlCol="0"/>
          <a:lstStyle/>
          <a:p>
            <a:pPr rtl="0"/>
            <a:endParaRPr lang="en-GB" noProof="1"/>
          </a:p>
        </p:txBody>
      </p:sp>
      <p:sp>
        <p:nvSpPr>
          <p:cNvPr id="4" name="Slide Number Placeholder 3"/>
          <p:cNvSpPr>
            <a:spLocks noGrp="1"/>
          </p:cNvSpPr>
          <p:nvPr>
            <p:ph type="sldNum" sz="quarter" idx="5"/>
          </p:nvPr>
        </p:nvSpPr>
        <p:spPr/>
        <p:txBody>
          <a:bodyPr rtlCol="0"/>
          <a:lstStyle/>
          <a:p>
            <a:pPr rtl="0"/>
            <a:fld id="{5A14970C-3301-4DD8-87C8-448E3F893981}" type="slidenum">
              <a:rPr lang="en-GB" noProof="1" dirty="0" smtClean="0"/>
              <a:t>3</a:t>
            </a:fld>
            <a:endParaRPr lang="en-GB" noProof="1"/>
          </a:p>
        </p:txBody>
      </p:sp>
    </p:spTree>
    <p:extLst>
      <p:ext uri="{BB962C8B-B14F-4D97-AF65-F5344CB8AC3E}">
        <p14:creationId xmlns:p14="http://schemas.microsoft.com/office/powerpoint/2010/main" val="9064105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rtlCol="0"/>
          <a:lstStyle/>
          <a:p>
            <a:pPr rtl="0"/>
            <a:endParaRPr lang="en-GB" noProof="1"/>
          </a:p>
        </p:txBody>
      </p:sp>
      <p:sp>
        <p:nvSpPr>
          <p:cNvPr id="4" name="Slide Number Placeholder 3"/>
          <p:cNvSpPr>
            <a:spLocks noGrp="1"/>
          </p:cNvSpPr>
          <p:nvPr>
            <p:ph type="sldNum" sz="quarter" idx="5"/>
          </p:nvPr>
        </p:nvSpPr>
        <p:spPr/>
        <p:txBody>
          <a:bodyPr rtlCol="0"/>
          <a:lstStyle/>
          <a:p>
            <a:pPr rtl="0"/>
            <a:fld id="{5A14970C-3301-4DD8-87C8-448E3F893981}" type="slidenum">
              <a:rPr lang="en-GB" noProof="1" dirty="0" smtClean="0"/>
              <a:t>4</a:t>
            </a:fld>
            <a:endParaRPr lang="en-GB" noProof="1"/>
          </a:p>
        </p:txBody>
      </p:sp>
    </p:spTree>
    <p:extLst>
      <p:ext uri="{BB962C8B-B14F-4D97-AF65-F5344CB8AC3E}">
        <p14:creationId xmlns:p14="http://schemas.microsoft.com/office/powerpoint/2010/main" val="41053575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grpSp>
        <p:nvGrpSpPr>
          <p:cNvPr id="3" name="Group 2">
            <a:extLst>
              <a:ext uri="{FF2B5EF4-FFF2-40B4-BE49-F238E27FC236}">
                <a16:creationId xmlns:a16="http://schemas.microsoft.com/office/drawing/2014/main" id="{569A71A3-950D-4899-B79B-35F2758BD331}"/>
              </a:ext>
            </a:extLst>
          </p:cNvPr>
          <p:cNvGrpSpPr/>
          <p:nvPr userDrawn="1"/>
        </p:nvGrpSpPr>
        <p:grpSpPr>
          <a:xfrm>
            <a:off x="0" y="1207336"/>
            <a:ext cx="12192000" cy="4467863"/>
            <a:chOff x="0" y="1207336"/>
            <a:chExt cx="12192000" cy="4467863"/>
          </a:xfrm>
        </p:grpSpPr>
        <p:sp>
          <p:nvSpPr>
            <p:cNvPr id="33" name="Flowchart: Delay 24">
              <a:extLst>
                <a:ext uri="{FF2B5EF4-FFF2-40B4-BE49-F238E27FC236}">
                  <a16:creationId xmlns:a16="http://schemas.microsoft.com/office/drawing/2014/main" id="{928187B2-0394-40AE-9F9C-6682AC71596C}"/>
                </a:ext>
              </a:extLst>
            </p:cNvPr>
            <p:cNvSpPr/>
            <p:nvPr userDrawn="1"/>
          </p:nvSpPr>
          <p:spPr>
            <a:xfrm flipH="1">
              <a:off x="2613003" y="3441616"/>
              <a:ext cx="1849273" cy="2052000"/>
            </a:xfrm>
            <a:custGeom>
              <a:avLst/>
              <a:gdLst>
                <a:gd name="connsiteX0" fmla="*/ 0 w 2066400"/>
                <a:gd name="connsiteY0" fmla="*/ 0 h 2422800"/>
                <a:gd name="connsiteX1" fmla="*/ 1033200 w 2066400"/>
                <a:gd name="connsiteY1" fmla="*/ 0 h 2422800"/>
                <a:gd name="connsiteX2" fmla="*/ 2066400 w 2066400"/>
                <a:gd name="connsiteY2" fmla="*/ 1211400 h 2422800"/>
                <a:gd name="connsiteX3" fmla="*/ 1033200 w 2066400"/>
                <a:gd name="connsiteY3" fmla="*/ 2422800 h 2422800"/>
                <a:gd name="connsiteX4" fmla="*/ 0 w 2066400"/>
                <a:gd name="connsiteY4" fmla="*/ 2422800 h 2422800"/>
                <a:gd name="connsiteX5" fmla="*/ 0 w 2066400"/>
                <a:gd name="connsiteY5" fmla="*/ 0 h 2422800"/>
                <a:gd name="connsiteX0" fmla="*/ 7185 w 2073585"/>
                <a:gd name="connsiteY0" fmla="*/ 0 h 2422800"/>
                <a:gd name="connsiteX1" fmla="*/ 1040385 w 2073585"/>
                <a:gd name="connsiteY1" fmla="*/ 0 h 2422800"/>
                <a:gd name="connsiteX2" fmla="*/ 2073585 w 2073585"/>
                <a:gd name="connsiteY2" fmla="*/ 1211400 h 2422800"/>
                <a:gd name="connsiteX3" fmla="*/ 1040385 w 2073585"/>
                <a:gd name="connsiteY3" fmla="*/ 2422800 h 2422800"/>
                <a:gd name="connsiteX4" fmla="*/ 7185 w 2073585"/>
                <a:gd name="connsiteY4" fmla="*/ 2422800 h 2422800"/>
                <a:gd name="connsiteX5" fmla="*/ 0 w 2073585"/>
                <a:gd name="connsiteY5" fmla="*/ 1045208 h 2422800"/>
                <a:gd name="connsiteX6" fmla="*/ 7185 w 2073585"/>
                <a:gd name="connsiteY6" fmla="*/ 0 h 2422800"/>
                <a:gd name="connsiteX0" fmla="*/ 0 w 2073585"/>
                <a:gd name="connsiteY0" fmla="*/ 1045208 h 2422800"/>
                <a:gd name="connsiteX1" fmla="*/ 7185 w 2073585"/>
                <a:gd name="connsiteY1" fmla="*/ 0 h 2422800"/>
                <a:gd name="connsiteX2" fmla="*/ 1040385 w 2073585"/>
                <a:gd name="connsiteY2" fmla="*/ 0 h 2422800"/>
                <a:gd name="connsiteX3" fmla="*/ 2073585 w 2073585"/>
                <a:gd name="connsiteY3" fmla="*/ 1211400 h 2422800"/>
                <a:gd name="connsiteX4" fmla="*/ 1040385 w 2073585"/>
                <a:gd name="connsiteY4" fmla="*/ 2422800 h 2422800"/>
                <a:gd name="connsiteX5" fmla="*/ 7185 w 2073585"/>
                <a:gd name="connsiteY5" fmla="*/ 2422800 h 2422800"/>
                <a:gd name="connsiteX6" fmla="*/ 91440 w 2073585"/>
                <a:gd name="connsiteY6" fmla="*/ 1136648 h 2422800"/>
                <a:gd name="connsiteX0" fmla="*/ 0 w 2073585"/>
                <a:gd name="connsiteY0" fmla="*/ 1045208 h 2422800"/>
                <a:gd name="connsiteX1" fmla="*/ 7185 w 2073585"/>
                <a:gd name="connsiteY1" fmla="*/ 0 h 2422800"/>
                <a:gd name="connsiteX2" fmla="*/ 1040385 w 2073585"/>
                <a:gd name="connsiteY2" fmla="*/ 0 h 2422800"/>
                <a:gd name="connsiteX3" fmla="*/ 2073585 w 2073585"/>
                <a:gd name="connsiteY3" fmla="*/ 1211400 h 2422800"/>
                <a:gd name="connsiteX4" fmla="*/ 1040385 w 2073585"/>
                <a:gd name="connsiteY4" fmla="*/ 2422800 h 2422800"/>
                <a:gd name="connsiteX5" fmla="*/ 7185 w 2073585"/>
                <a:gd name="connsiteY5" fmla="*/ 2422800 h 2422800"/>
                <a:gd name="connsiteX0" fmla="*/ 0 w 2066400"/>
                <a:gd name="connsiteY0" fmla="*/ 0 h 2422800"/>
                <a:gd name="connsiteX1" fmla="*/ 1033200 w 2066400"/>
                <a:gd name="connsiteY1" fmla="*/ 0 h 2422800"/>
                <a:gd name="connsiteX2" fmla="*/ 2066400 w 2066400"/>
                <a:gd name="connsiteY2" fmla="*/ 1211400 h 2422800"/>
                <a:gd name="connsiteX3" fmla="*/ 1033200 w 2066400"/>
                <a:gd name="connsiteY3" fmla="*/ 2422800 h 2422800"/>
                <a:gd name="connsiteX4" fmla="*/ 0 w 2066400"/>
                <a:gd name="connsiteY4" fmla="*/ 2422800 h 2422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66400" h="2422800">
                  <a:moveTo>
                    <a:pt x="0" y="0"/>
                  </a:moveTo>
                  <a:lnTo>
                    <a:pt x="1033200" y="0"/>
                  </a:lnTo>
                  <a:cubicBezTo>
                    <a:pt x="1603821" y="0"/>
                    <a:pt x="2066400" y="542362"/>
                    <a:pt x="2066400" y="1211400"/>
                  </a:cubicBezTo>
                  <a:cubicBezTo>
                    <a:pt x="2066400" y="1880438"/>
                    <a:pt x="1603821" y="2422800"/>
                    <a:pt x="1033200" y="2422800"/>
                  </a:cubicBezTo>
                  <a:lnTo>
                    <a:pt x="0" y="2422800"/>
                  </a:lnTo>
                </a:path>
              </a:pathLst>
            </a:custGeom>
            <a:noFill/>
            <a:ln w="3556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noProof="1"/>
            </a:p>
          </p:txBody>
        </p:sp>
        <p:sp>
          <p:nvSpPr>
            <p:cNvPr id="25" name="Flowchart: Delay 24">
              <a:extLst>
                <a:ext uri="{FF2B5EF4-FFF2-40B4-BE49-F238E27FC236}">
                  <a16:creationId xmlns:a16="http://schemas.microsoft.com/office/drawing/2014/main" id="{355D9AC9-E7B7-459E-925B-0047C675B750}"/>
                </a:ext>
              </a:extLst>
            </p:cNvPr>
            <p:cNvSpPr/>
            <p:nvPr userDrawn="1"/>
          </p:nvSpPr>
          <p:spPr>
            <a:xfrm>
              <a:off x="9491472" y="1379494"/>
              <a:ext cx="1849273" cy="2052000"/>
            </a:xfrm>
            <a:custGeom>
              <a:avLst/>
              <a:gdLst>
                <a:gd name="connsiteX0" fmla="*/ 0 w 2066400"/>
                <a:gd name="connsiteY0" fmla="*/ 0 h 2422800"/>
                <a:gd name="connsiteX1" fmla="*/ 1033200 w 2066400"/>
                <a:gd name="connsiteY1" fmla="*/ 0 h 2422800"/>
                <a:gd name="connsiteX2" fmla="*/ 2066400 w 2066400"/>
                <a:gd name="connsiteY2" fmla="*/ 1211400 h 2422800"/>
                <a:gd name="connsiteX3" fmla="*/ 1033200 w 2066400"/>
                <a:gd name="connsiteY3" fmla="*/ 2422800 h 2422800"/>
                <a:gd name="connsiteX4" fmla="*/ 0 w 2066400"/>
                <a:gd name="connsiteY4" fmla="*/ 2422800 h 2422800"/>
                <a:gd name="connsiteX5" fmla="*/ 0 w 2066400"/>
                <a:gd name="connsiteY5" fmla="*/ 0 h 2422800"/>
                <a:gd name="connsiteX0" fmla="*/ 7185 w 2073585"/>
                <a:gd name="connsiteY0" fmla="*/ 0 h 2422800"/>
                <a:gd name="connsiteX1" fmla="*/ 1040385 w 2073585"/>
                <a:gd name="connsiteY1" fmla="*/ 0 h 2422800"/>
                <a:gd name="connsiteX2" fmla="*/ 2073585 w 2073585"/>
                <a:gd name="connsiteY2" fmla="*/ 1211400 h 2422800"/>
                <a:gd name="connsiteX3" fmla="*/ 1040385 w 2073585"/>
                <a:gd name="connsiteY3" fmla="*/ 2422800 h 2422800"/>
                <a:gd name="connsiteX4" fmla="*/ 7185 w 2073585"/>
                <a:gd name="connsiteY4" fmla="*/ 2422800 h 2422800"/>
                <a:gd name="connsiteX5" fmla="*/ 0 w 2073585"/>
                <a:gd name="connsiteY5" fmla="*/ 1045208 h 2422800"/>
                <a:gd name="connsiteX6" fmla="*/ 7185 w 2073585"/>
                <a:gd name="connsiteY6" fmla="*/ 0 h 2422800"/>
                <a:gd name="connsiteX0" fmla="*/ 0 w 2073585"/>
                <a:gd name="connsiteY0" fmla="*/ 1045208 h 2422800"/>
                <a:gd name="connsiteX1" fmla="*/ 7185 w 2073585"/>
                <a:gd name="connsiteY1" fmla="*/ 0 h 2422800"/>
                <a:gd name="connsiteX2" fmla="*/ 1040385 w 2073585"/>
                <a:gd name="connsiteY2" fmla="*/ 0 h 2422800"/>
                <a:gd name="connsiteX3" fmla="*/ 2073585 w 2073585"/>
                <a:gd name="connsiteY3" fmla="*/ 1211400 h 2422800"/>
                <a:gd name="connsiteX4" fmla="*/ 1040385 w 2073585"/>
                <a:gd name="connsiteY4" fmla="*/ 2422800 h 2422800"/>
                <a:gd name="connsiteX5" fmla="*/ 7185 w 2073585"/>
                <a:gd name="connsiteY5" fmla="*/ 2422800 h 2422800"/>
                <a:gd name="connsiteX6" fmla="*/ 91440 w 2073585"/>
                <a:gd name="connsiteY6" fmla="*/ 1136648 h 2422800"/>
                <a:gd name="connsiteX0" fmla="*/ 0 w 2073585"/>
                <a:gd name="connsiteY0" fmla="*/ 1045208 h 2422800"/>
                <a:gd name="connsiteX1" fmla="*/ 7185 w 2073585"/>
                <a:gd name="connsiteY1" fmla="*/ 0 h 2422800"/>
                <a:gd name="connsiteX2" fmla="*/ 1040385 w 2073585"/>
                <a:gd name="connsiteY2" fmla="*/ 0 h 2422800"/>
                <a:gd name="connsiteX3" fmla="*/ 2073585 w 2073585"/>
                <a:gd name="connsiteY3" fmla="*/ 1211400 h 2422800"/>
                <a:gd name="connsiteX4" fmla="*/ 1040385 w 2073585"/>
                <a:gd name="connsiteY4" fmla="*/ 2422800 h 2422800"/>
                <a:gd name="connsiteX5" fmla="*/ 7185 w 2073585"/>
                <a:gd name="connsiteY5" fmla="*/ 2422800 h 2422800"/>
                <a:gd name="connsiteX0" fmla="*/ 0 w 2066400"/>
                <a:gd name="connsiteY0" fmla="*/ 0 h 2422800"/>
                <a:gd name="connsiteX1" fmla="*/ 1033200 w 2066400"/>
                <a:gd name="connsiteY1" fmla="*/ 0 h 2422800"/>
                <a:gd name="connsiteX2" fmla="*/ 2066400 w 2066400"/>
                <a:gd name="connsiteY2" fmla="*/ 1211400 h 2422800"/>
                <a:gd name="connsiteX3" fmla="*/ 1033200 w 2066400"/>
                <a:gd name="connsiteY3" fmla="*/ 2422800 h 2422800"/>
                <a:gd name="connsiteX4" fmla="*/ 0 w 2066400"/>
                <a:gd name="connsiteY4" fmla="*/ 2422800 h 2422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66400" h="2422800">
                  <a:moveTo>
                    <a:pt x="0" y="0"/>
                  </a:moveTo>
                  <a:lnTo>
                    <a:pt x="1033200" y="0"/>
                  </a:lnTo>
                  <a:cubicBezTo>
                    <a:pt x="1603821" y="0"/>
                    <a:pt x="2066400" y="542362"/>
                    <a:pt x="2066400" y="1211400"/>
                  </a:cubicBezTo>
                  <a:cubicBezTo>
                    <a:pt x="2066400" y="1880438"/>
                    <a:pt x="1603821" y="2422800"/>
                    <a:pt x="1033200" y="2422800"/>
                  </a:cubicBezTo>
                  <a:lnTo>
                    <a:pt x="0" y="2422800"/>
                  </a:lnTo>
                </a:path>
              </a:pathLst>
            </a:custGeom>
            <a:noFill/>
            <a:ln w="3556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noProof="1"/>
            </a:p>
          </p:txBody>
        </p:sp>
        <p:sp>
          <p:nvSpPr>
            <p:cNvPr id="15" name="Rectangle 14">
              <a:extLst>
                <a:ext uri="{FF2B5EF4-FFF2-40B4-BE49-F238E27FC236}">
                  <a16:creationId xmlns:a16="http://schemas.microsoft.com/office/drawing/2014/main" id="{5302FB5C-BDE1-4891-8E91-CB3F868629BB}"/>
                </a:ext>
              </a:extLst>
            </p:cNvPr>
            <p:cNvSpPr/>
            <p:nvPr userDrawn="1"/>
          </p:nvSpPr>
          <p:spPr>
            <a:xfrm>
              <a:off x="4416552" y="1207336"/>
              <a:ext cx="5074920" cy="356616"/>
            </a:xfrm>
            <a:prstGeom prst="rect">
              <a:avLst/>
            </a:prstGeom>
            <a:gradFill flip="none" rotWithShape="1">
              <a:gsLst>
                <a:gs pos="0">
                  <a:srgbClr val="BAC82F"/>
                </a:gs>
                <a:gs pos="100000">
                  <a:srgbClr val="0C6D82"/>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noProof="1"/>
            </a:p>
          </p:txBody>
        </p:sp>
        <p:sp>
          <p:nvSpPr>
            <p:cNvPr id="11" name="Rectangle 10">
              <a:extLst>
                <a:ext uri="{FF2B5EF4-FFF2-40B4-BE49-F238E27FC236}">
                  <a16:creationId xmlns:a16="http://schemas.microsoft.com/office/drawing/2014/main" id="{D09DE4F0-7E7E-4423-A407-CD6485ACBB4F}"/>
                </a:ext>
              </a:extLst>
            </p:cNvPr>
            <p:cNvSpPr/>
            <p:nvPr userDrawn="1"/>
          </p:nvSpPr>
          <p:spPr>
            <a:xfrm>
              <a:off x="0" y="1207336"/>
              <a:ext cx="4416552" cy="356616"/>
            </a:xfrm>
            <a:prstGeom prst="rect">
              <a:avLst/>
            </a:prstGeom>
            <a:gradFill flip="none" rotWithShape="1">
              <a:gsLst>
                <a:gs pos="0">
                  <a:srgbClr val="F2C020"/>
                </a:gs>
                <a:gs pos="100000">
                  <a:srgbClr val="BAC82F"/>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noProof="1"/>
            </a:p>
          </p:txBody>
        </p:sp>
        <p:sp>
          <p:nvSpPr>
            <p:cNvPr id="28" name="Rectangle 27">
              <a:extLst>
                <a:ext uri="{FF2B5EF4-FFF2-40B4-BE49-F238E27FC236}">
                  <a16:creationId xmlns:a16="http://schemas.microsoft.com/office/drawing/2014/main" id="{4ED74833-8EE3-4FA9-B6D2-03710E410482}"/>
                </a:ext>
              </a:extLst>
            </p:cNvPr>
            <p:cNvSpPr/>
            <p:nvPr userDrawn="1"/>
          </p:nvSpPr>
          <p:spPr>
            <a:xfrm>
              <a:off x="4416552" y="3269385"/>
              <a:ext cx="5074920" cy="356616"/>
            </a:xfrm>
            <a:prstGeom prst="rect">
              <a:avLst/>
            </a:prstGeom>
            <a:gradFill flip="none" rotWithShape="1">
              <a:gsLst>
                <a:gs pos="0">
                  <a:schemeClr val="tx2"/>
                </a:gs>
                <a:gs pos="100000">
                  <a:schemeClr val="tx1"/>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noProof="1"/>
            </a:p>
          </p:txBody>
        </p:sp>
        <p:sp>
          <p:nvSpPr>
            <p:cNvPr id="37" name="Rectangle 36">
              <a:extLst>
                <a:ext uri="{FF2B5EF4-FFF2-40B4-BE49-F238E27FC236}">
                  <a16:creationId xmlns:a16="http://schemas.microsoft.com/office/drawing/2014/main" id="{94005B59-B78D-469E-BAA4-E7B2A61E103D}"/>
                </a:ext>
              </a:extLst>
            </p:cNvPr>
            <p:cNvSpPr/>
            <p:nvPr userDrawn="1"/>
          </p:nvSpPr>
          <p:spPr>
            <a:xfrm>
              <a:off x="4414968" y="5318583"/>
              <a:ext cx="5074920" cy="356616"/>
            </a:xfrm>
            <a:prstGeom prst="rect">
              <a:avLst/>
            </a:prstGeom>
            <a:gradFill flip="none" rotWithShape="1">
              <a:gsLst>
                <a:gs pos="0">
                  <a:schemeClr val="tx2"/>
                </a:gs>
                <a:gs pos="52000">
                  <a:schemeClr val="accent3"/>
                </a:gs>
                <a:gs pos="100000">
                  <a:srgbClr val="F2C020"/>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noProof="1"/>
            </a:p>
          </p:txBody>
        </p:sp>
        <p:sp>
          <p:nvSpPr>
            <p:cNvPr id="64" name="Rectangle 63">
              <a:extLst>
                <a:ext uri="{FF2B5EF4-FFF2-40B4-BE49-F238E27FC236}">
                  <a16:creationId xmlns:a16="http://schemas.microsoft.com/office/drawing/2014/main" id="{40BE4BEF-834D-4D0F-8E96-F1F8E6600C46}"/>
                </a:ext>
              </a:extLst>
            </p:cNvPr>
            <p:cNvSpPr/>
            <p:nvPr userDrawn="1"/>
          </p:nvSpPr>
          <p:spPr>
            <a:xfrm>
              <a:off x="9448800" y="5317275"/>
              <a:ext cx="2743200" cy="356616"/>
            </a:xfrm>
            <a:prstGeom prst="rect">
              <a:avLst/>
            </a:prstGeom>
            <a:gradFill flip="none" rotWithShape="1">
              <a:gsLst>
                <a:gs pos="0">
                  <a:schemeClr val="accent5"/>
                </a:gs>
                <a:gs pos="100000">
                  <a:srgbClr val="F2C020"/>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noProof="1"/>
            </a:p>
          </p:txBody>
        </p:sp>
      </p:grpSp>
      <p:sp>
        <p:nvSpPr>
          <p:cNvPr id="2" name="Title 1">
            <a:extLst>
              <a:ext uri="{FF2B5EF4-FFF2-40B4-BE49-F238E27FC236}">
                <a16:creationId xmlns:a16="http://schemas.microsoft.com/office/drawing/2014/main" id="{1A4D6C00-E83E-4187-903F-A0A515BA93F6}"/>
              </a:ext>
            </a:extLst>
          </p:cNvPr>
          <p:cNvSpPr>
            <a:spLocks noGrp="1"/>
          </p:cNvSpPr>
          <p:nvPr>
            <p:ph type="title" hasCustomPrompt="1"/>
          </p:nvPr>
        </p:nvSpPr>
        <p:spPr>
          <a:xfrm>
            <a:off x="462638" y="2079876"/>
            <a:ext cx="3052087" cy="1475598"/>
          </a:xfrm>
        </p:spPr>
        <p:txBody>
          <a:bodyPr lIns="0" tIns="0" rIns="0" bIns="0" rtlCol="0"/>
          <a:lstStyle>
            <a:lvl1pPr>
              <a:defRPr/>
            </a:lvl1pPr>
          </a:lstStyle>
          <a:p>
            <a:pPr rtl="0"/>
            <a:r>
              <a:rPr lang="en-GB" noProof="1"/>
              <a:t>CLICK TO EDIT</a:t>
            </a:r>
            <a:br>
              <a:rPr lang="en-GB" noProof="1"/>
            </a:br>
            <a:r>
              <a:rPr lang="en-GB" noProof="1"/>
              <a:t>MASTER TITLE</a:t>
            </a:r>
            <a:br>
              <a:rPr lang="en-GB" noProof="1"/>
            </a:br>
            <a:r>
              <a:rPr lang="en-GB" noProof="1"/>
              <a:t>STYLE</a:t>
            </a:r>
          </a:p>
        </p:txBody>
      </p:sp>
      <p:sp>
        <p:nvSpPr>
          <p:cNvPr id="8" name="Text Placeholder 7">
            <a:extLst>
              <a:ext uri="{FF2B5EF4-FFF2-40B4-BE49-F238E27FC236}">
                <a16:creationId xmlns:a16="http://schemas.microsoft.com/office/drawing/2014/main" id="{00F0DE95-4ED7-482F-BB4E-C1238B352DAD}"/>
              </a:ext>
            </a:extLst>
          </p:cNvPr>
          <p:cNvSpPr>
            <a:spLocks noGrp="1"/>
          </p:cNvSpPr>
          <p:nvPr>
            <p:ph type="body" sz="quarter" idx="13" hasCustomPrompt="1"/>
          </p:nvPr>
        </p:nvSpPr>
        <p:spPr>
          <a:xfrm>
            <a:off x="461963" y="3587769"/>
            <a:ext cx="1726129" cy="291597"/>
          </a:xfrm>
        </p:spPr>
        <p:txBody>
          <a:bodyPr lIns="0" tIns="0" rIns="0" bIns="0" rtlCol="0">
            <a:normAutofit/>
          </a:bodyPr>
          <a:lstStyle>
            <a:lvl1pPr marL="0" indent="0">
              <a:buNone/>
              <a:defRPr sz="2000" b="1" i="1">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rtl="0"/>
            <a:r>
              <a:rPr lang="en-GB" noProof="1"/>
              <a:t>20XX-20XX</a:t>
            </a:r>
          </a:p>
        </p:txBody>
      </p:sp>
      <p:sp>
        <p:nvSpPr>
          <p:cNvPr id="9" name="Text Placeholder 7">
            <a:extLst>
              <a:ext uri="{FF2B5EF4-FFF2-40B4-BE49-F238E27FC236}">
                <a16:creationId xmlns:a16="http://schemas.microsoft.com/office/drawing/2014/main" id="{1F135EA3-D982-467F-B90A-B791DFDDA877}"/>
              </a:ext>
            </a:extLst>
          </p:cNvPr>
          <p:cNvSpPr>
            <a:spLocks noGrp="1"/>
          </p:cNvSpPr>
          <p:nvPr>
            <p:ph type="body" sz="quarter" idx="14" hasCustomPrompt="1"/>
          </p:nvPr>
        </p:nvSpPr>
        <p:spPr>
          <a:xfrm>
            <a:off x="461963" y="3927199"/>
            <a:ext cx="1726129" cy="378571"/>
          </a:xfrm>
        </p:spPr>
        <p:txBody>
          <a:bodyPr lIns="0" tIns="0" rIns="0" bIns="0" rtlCol="0">
            <a:normAutofit/>
          </a:bodyPr>
          <a:lstStyle>
            <a:lvl1pPr marL="0" indent="0">
              <a:buNone/>
              <a:defRPr sz="2000" b="0" i="1">
                <a:solidFill>
                  <a:srgbClr val="454D55"/>
                </a:solidFill>
              </a:defRPr>
            </a:lvl1pPr>
            <a:lvl2pPr marL="457200" indent="0">
              <a:buNone/>
              <a:defRPr/>
            </a:lvl2pPr>
            <a:lvl3pPr marL="914400" indent="0">
              <a:buNone/>
              <a:defRPr/>
            </a:lvl3pPr>
            <a:lvl4pPr marL="1371600" indent="0">
              <a:buNone/>
              <a:defRPr/>
            </a:lvl4pPr>
            <a:lvl5pPr marL="1828800" indent="0">
              <a:buNone/>
              <a:defRPr/>
            </a:lvl5pPr>
          </a:lstStyle>
          <a:p>
            <a:pPr lvl="0" rtl="0"/>
            <a:r>
              <a:rPr lang="en-GB" noProof="1"/>
              <a:t>3 Years Plan</a:t>
            </a:r>
          </a:p>
        </p:txBody>
      </p:sp>
      <p:sp>
        <p:nvSpPr>
          <p:cNvPr id="106" name="Picture Placeholder 104">
            <a:extLst>
              <a:ext uri="{FF2B5EF4-FFF2-40B4-BE49-F238E27FC236}">
                <a16:creationId xmlns:a16="http://schemas.microsoft.com/office/drawing/2014/main" id="{4580320F-7723-4672-AB19-22C87ECD53D3}"/>
              </a:ext>
            </a:extLst>
          </p:cNvPr>
          <p:cNvSpPr>
            <a:spLocks noGrp="1"/>
          </p:cNvSpPr>
          <p:nvPr>
            <p:ph type="pic" sz="quarter" idx="56"/>
          </p:nvPr>
        </p:nvSpPr>
        <p:spPr>
          <a:xfrm>
            <a:off x="461963" y="5725379"/>
            <a:ext cx="950912" cy="685800"/>
          </a:xfrm>
          <a:ln w="3556">
            <a:solidFill>
              <a:srgbClr val="454D55"/>
            </a:solidFill>
          </a:ln>
        </p:spPr>
        <p:txBody>
          <a:bodyPr rtlCol="0" anchor="ctr" anchorCtr="0">
            <a:noAutofit/>
          </a:bodyPr>
          <a:lstStyle>
            <a:lvl1pPr marL="0" indent="0" algn="ctr">
              <a:buNone/>
              <a:defRPr sz="1200"/>
            </a:lvl1pPr>
          </a:lstStyle>
          <a:p>
            <a:pPr rtl="0"/>
            <a:r>
              <a:rPr lang="en-US" noProof="1"/>
              <a:t>Click icon to add picture</a:t>
            </a:r>
            <a:endParaRPr lang="en-GB" noProof="1"/>
          </a:p>
        </p:txBody>
      </p:sp>
      <p:sp>
        <p:nvSpPr>
          <p:cNvPr id="108" name="Text Placeholder 42">
            <a:extLst>
              <a:ext uri="{FF2B5EF4-FFF2-40B4-BE49-F238E27FC236}">
                <a16:creationId xmlns:a16="http://schemas.microsoft.com/office/drawing/2014/main" id="{F6CA33C8-1786-4D07-8C52-AE1469894B67}"/>
              </a:ext>
            </a:extLst>
          </p:cNvPr>
          <p:cNvSpPr>
            <a:spLocks noGrp="1"/>
          </p:cNvSpPr>
          <p:nvPr>
            <p:ph type="body" sz="quarter" idx="57" hasCustomPrompt="1"/>
          </p:nvPr>
        </p:nvSpPr>
        <p:spPr>
          <a:xfrm>
            <a:off x="2565129" y="863644"/>
            <a:ext cx="1044000" cy="1044000"/>
          </a:xfrm>
          <a:prstGeom prst="ellipse">
            <a:avLst/>
          </a:prstGeom>
          <a:solidFill>
            <a:srgbClr val="BAC82F"/>
          </a:solidFill>
          <a:ln w="72390">
            <a:solidFill>
              <a:schemeClr val="bg1"/>
            </a:solidFill>
          </a:ln>
        </p:spPr>
        <p:txBody>
          <a:bodyPr lIns="0" tIns="0" rIns="0" bIns="0" rtlCol="0" anchor="ctr" anchorCtr="0">
            <a:normAutofit/>
          </a:bodyPr>
          <a:lstStyle>
            <a:lvl1pPr marL="0" indent="0" algn="ctr">
              <a:buNone/>
              <a:defRPr lang="ru-RU" sz="2200" kern="1200" dirty="0">
                <a:solidFill>
                  <a:srgbClr val="454D55"/>
                </a:solidFill>
                <a:latin typeface="+mj-lt"/>
                <a:ea typeface="+mn-ea"/>
                <a:cs typeface="+mn-cs"/>
              </a:defRPr>
            </a:lvl1pPr>
          </a:lstStyle>
          <a:p>
            <a:pPr lvl="0" rtl="0"/>
            <a:r>
              <a:rPr lang="en-GB" noProof="1"/>
              <a:t>20XX</a:t>
            </a:r>
          </a:p>
        </p:txBody>
      </p:sp>
      <p:sp>
        <p:nvSpPr>
          <p:cNvPr id="44" name="Text Placeholder 42">
            <a:extLst>
              <a:ext uri="{FF2B5EF4-FFF2-40B4-BE49-F238E27FC236}">
                <a16:creationId xmlns:a16="http://schemas.microsoft.com/office/drawing/2014/main" id="{62E3BBD0-72BD-45D7-BE15-8B93AFB86258}"/>
              </a:ext>
            </a:extLst>
          </p:cNvPr>
          <p:cNvSpPr>
            <a:spLocks noGrp="1"/>
          </p:cNvSpPr>
          <p:nvPr>
            <p:ph type="body" sz="quarter" idx="15" hasCustomPrompt="1"/>
          </p:nvPr>
        </p:nvSpPr>
        <p:spPr>
          <a:xfrm>
            <a:off x="4414968" y="843980"/>
            <a:ext cx="1044000" cy="1044000"/>
          </a:xfrm>
          <a:prstGeom prst="ellipse">
            <a:avLst/>
          </a:prstGeom>
          <a:solidFill>
            <a:schemeClr val="bg1"/>
          </a:solidFill>
          <a:ln w="72390">
            <a:solidFill>
              <a:srgbClr val="BAC82F"/>
            </a:solidFill>
          </a:ln>
        </p:spPr>
        <p:txBody>
          <a:bodyPr lIns="0" tIns="0" rIns="0" bIns="0" rtlCol="0" anchor="ctr" anchorCtr="0">
            <a:normAutofit/>
          </a:bodyPr>
          <a:lstStyle>
            <a:lvl1pPr marL="0" indent="0" algn="ctr">
              <a:buNone/>
              <a:defRPr sz="3000">
                <a:solidFill>
                  <a:srgbClr val="454D55"/>
                </a:solidFill>
                <a:latin typeface="+mj-lt"/>
              </a:defRPr>
            </a:lvl1pPr>
          </a:lstStyle>
          <a:p>
            <a:pPr lvl="0" rtl="0"/>
            <a:r>
              <a:rPr lang="en-GB" noProof="1"/>
              <a:t>Q1</a:t>
            </a:r>
          </a:p>
        </p:txBody>
      </p:sp>
      <p:sp>
        <p:nvSpPr>
          <p:cNvPr id="80" name="Text Placeholder 7">
            <a:extLst>
              <a:ext uri="{FF2B5EF4-FFF2-40B4-BE49-F238E27FC236}">
                <a16:creationId xmlns:a16="http://schemas.microsoft.com/office/drawing/2014/main" id="{C695E72E-773D-407A-AFA4-EF90ADF9D131}"/>
              </a:ext>
            </a:extLst>
          </p:cNvPr>
          <p:cNvSpPr>
            <a:spLocks noGrp="1"/>
          </p:cNvSpPr>
          <p:nvPr>
            <p:ph type="body" sz="quarter" idx="32" hasCustomPrompt="1"/>
          </p:nvPr>
        </p:nvSpPr>
        <p:spPr>
          <a:xfrm>
            <a:off x="4078435" y="436306"/>
            <a:ext cx="1726129" cy="204276"/>
          </a:xfrm>
        </p:spPr>
        <p:txBody>
          <a:bodyPr lIns="0" tIns="0" rIns="0" bIns="0" rtlCol="0">
            <a:normAutofit/>
          </a:bodyPr>
          <a:lstStyle>
            <a:lvl1pPr marL="0" indent="0" algn="ctr">
              <a:buNone/>
              <a:defRPr sz="1500" b="0" i="0">
                <a:solidFill>
                  <a:srgbClr val="BAC82F"/>
                </a:solidFill>
                <a:latin typeface="+mj-lt"/>
              </a:defRPr>
            </a:lvl1pPr>
            <a:lvl2pPr marL="457200" indent="0">
              <a:buNone/>
              <a:defRPr/>
            </a:lvl2pPr>
            <a:lvl3pPr marL="914400" indent="0">
              <a:buNone/>
              <a:defRPr/>
            </a:lvl3pPr>
            <a:lvl4pPr marL="1371600" indent="0">
              <a:buNone/>
              <a:defRPr/>
            </a:lvl4pPr>
            <a:lvl5pPr marL="1828800" indent="0">
              <a:buNone/>
              <a:defRPr/>
            </a:lvl5pPr>
          </a:lstStyle>
          <a:p>
            <a:pPr lvl="0" rtl="0"/>
            <a:r>
              <a:rPr lang="en-GB" noProof="1"/>
              <a:t>MILESTONE TITLE</a:t>
            </a:r>
          </a:p>
        </p:txBody>
      </p:sp>
      <p:sp>
        <p:nvSpPr>
          <p:cNvPr id="81" name="Text Placeholder 7">
            <a:extLst>
              <a:ext uri="{FF2B5EF4-FFF2-40B4-BE49-F238E27FC236}">
                <a16:creationId xmlns:a16="http://schemas.microsoft.com/office/drawing/2014/main" id="{7463FB1C-AFEB-4EAE-B84D-A1613AF5BA7C}"/>
              </a:ext>
            </a:extLst>
          </p:cNvPr>
          <p:cNvSpPr>
            <a:spLocks noGrp="1"/>
          </p:cNvSpPr>
          <p:nvPr>
            <p:ph type="body" sz="quarter" idx="33" hasCustomPrompt="1"/>
          </p:nvPr>
        </p:nvSpPr>
        <p:spPr>
          <a:xfrm>
            <a:off x="4078434" y="618756"/>
            <a:ext cx="1726129" cy="176047"/>
          </a:xfrm>
        </p:spPr>
        <p:txBody>
          <a:bodyPr lIns="0" tIns="0" rIns="0" bIns="0" rtlCol="0">
            <a:normAutofit/>
          </a:bodyPr>
          <a:lstStyle>
            <a:lvl1pPr marL="0" indent="0" algn="ctr">
              <a:buNone/>
              <a:defRPr sz="1000" b="0" i="1">
                <a:solidFill>
                  <a:srgbClr val="454D55"/>
                </a:solidFill>
              </a:defRPr>
            </a:lvl1pPr>
            <a:lvl2pPr marL="457200" indent="0">
              <a:buNone/>
              <a:defRPr/>
            </a:lvl2pPr>
            <a:lvl3pPr marL="914400" indent="0">
              <a:buNone/>
              <a:defRPr/>
            </a:lvl3pPr>
            <a:lvl4pPr marL="1371600" indent="0">
              <a:buNone/>
              <a:defRPr/>
            </a:lvl4pPr>
            <a:lvl5pPr marL="1828800" indent="0">
              <a:buNone/>
              <a:defRPr/>
            </a:lvl5pPr>
          </a:lstStyle>
          <a:p>
            <a:pPr lvl="0" rtl="0"/>
            <a:r>
              <a:rPr lang="en-GB" noProof="1"/>
              <a:t>Milestone description</a:t>
            </a:r>
          </a:p>
        </p:txBody>
      </p:sp>
      <p:sp>
        <p:nvSpPr>
          <p:cNvPr id="50" name="Text Placeholder 42">
            <a:extLst>
              <a:ext uri="{FF2B5EF4-FFF2-40B4-BE49-F238E27FC236}">
                <a16:creationId xmlns:a16="http://schemas.microsoft.com/office/drawing/2014/main" id="{12DFAD2F-3ED1-46BF-B662-2E96A42C48E7}"/>
              </a:ext>
            </a:extLst>
          </p:cNvPr>
          <p:cNvSpPr>
            <a:spLocks noGrp="1"/>
          </p:cNvSpPr>
          <p:nvPr>
            <p:ph type="body" sz="quarter" idx="17" hasCustomPrompt="1"/>
          </p:nvPr>
        </p:nvSpPr>
        <p:spPr>
          <a:xfrm>
            <a:off x="5759136" y="863644"/>
            <a:ext cx="1044000" cy="1044000"/>
          </a:xfrm>
          <a:prstGeom prst="ellipse">
            <a:avLst/>
          </a:prstGeom>
          <a:solidFill>
            <a:schemeClr val="bg1"/>
          </a:solidFill>
          <a:ln w="72390">
            <a:solidFill>
              <a:schemeClr val="accent2">
                <a:alpha val="60000"/>
              </a:schemeClr>
            </a:solidFill>
          </a:ln>
        </p:spPr>
        <p:txBody>
          <a:bodyPr lIns="0" tIns="0" rIns="0" bIns="0" rtlCol="0" anchor="ctr" anchorCtr="0">
            <a:normAutofit/>
          </a:bodyPr>
          <a:lstStyle>
            <a:lvl1pPr marL="0" indent="0" algn="ctr">
              <a:buNone/>
              <a:defRPr sz="3000">
                <a:solidFill>
                  <a:srgbClr val="454D55"/>
                </a:solidFill>
                <a:latin typeface="+mj-lt"/>
              </a:defRPr>
            </a:lvl1pPr>
          </a:lstStyle>
          <a:p>
            <a:pPr lvl="0" rtl="0"/>
            <a:r>
              <a:rPr lang="en-GB" noProof="1"/>
              <a:t>Q2</a:t>
            </a:r>
          </a:p>
        </p:txBody>
      </p:sp>
      <p:sp>
        <p:nvSpPr>
          <p:cNvPr id="82" name="Text Placeholder 7">
            <a:extLst>
              <a:ext uri="{FF2B5EF4-FFF2-40B4-BE49-F238E27FC236}">
                <a16:creationId xmlns:a16="http://schemas.microsoft.com/office/drawing/2014/main" id="{622FB247-DB8F-4B67-B9EA-5741E1DDBEEE}"/>
              </a:ext>
            </a:extLst>
          </p:cNvPr>
          <p:cNvSpPr>
            <a:spLocks noGrp="1"/>
          </p:cNvSpPr>
          <p:nvPr>
            <p:ph type="body" sz="quarter" idx="34" hasCustomPrompt="1"/>
          </p:nvPr>
        </p:nvSpPr>
        <p:spPr>
          <a:xfrm>
            <a:off x="5422681" y="2025874"/>
            <a:ext cx="1726129" cy="204276"/>
          </a:xfrm>
        </p:spPr>
        <p:txBody>
          <a:bodyPr lIns="0" tIns="0" rIns="0" bIns="0" rtlCol="0">
            <a:normAutofit/>
          </a:bodyPr>
          <a:lstStyle>
            <a:lvl1pPr marL="0" indent="0" algn="ctr">
              <a:buNone/>
              <a:defRPr sz="1500" b="0" i="0">
                <a:solidFill>
                  <a:srgbClr val="81BF3B"/>
                </a:solidFill>
                <a:latin typeface="+mj-lt"/>
              </a:defRPr>
            </a:lvl1pPr>
            <a:lvl2pPr marL="457200" indent="0">
              <a:buNone/>
              <a:defRPr/>
            </a:lvl2pPr>
            <a:lvl3pPr marL="914400" indent="0">
              <a:buNone/>
              <a:defRPr/>
            </a:lvl3pPr>
            <a:lvl4pPr marL="1371600" indent="0">
              <a:buNone/>
              <a:defRPr/>
            </a:lvl4pPr>
            <a:lvl5pPr marL="1828800" indent="0">
              <a:buNone/>
              <a:defRPr/>
            </a:lvl5pPr>
          </a:lstStyle>
          <a:p>
            <a:pPr lvl="0" rtl="0"/>
            <a:r>
              <a:rPr lang="en-GB" noProof="1"/>
              <a:t>MILESTONE TITLE</a:t>
            </a:r>
          </a:p>
        </p:txBody>
      </p:sp>
      <p:sp>
        <p:nvSpPr>
          <p:cNvPr id="83" name="Text Placeholder 7">
            <a:extLst>
              <a:ext uri="{FF2B5EF4-FFF2-40B4-BE49-F238E27FC236}">
                <a16:creationId xmlns:a16="http://schemas.microsoft.com/office/drawing/2014/main" id="{CE2C8800-C93B-4E93-9AE2-9CBFC1E6D764}"/>
              </a:ext>
            </a:extLst>
          </p:cNvPr>
          <p:cNvSpPr>
            <a:spLocks noGrp="1"/>
          </p:cNvSpPr>
          <p:nvPr>
            <p:ph type="body" sz="quarter" idx="35" hasCustomPrompt="1"/>
          </p:nvPr>
        </p:nvSpPr>
        <p:spPr>
          <a:xfrm>
            <a:off x="5422680" y="2208324"/>
            <a:ext cx="1726129" cy="176047"/>
          </a:xfrm>
        </p:spPr>
        <p:txBody>
          <a:bodyPr lIns="0" tIns="0" rIns="0" bIns="0" rtlCol="0">
            <a:normAutofit/>
          </a:bodyPr>
          <a:lstStyle>
            <a:lvl1pPr marL="0" indent="0" algn="ctr">
              <a:buNone/>
              <a:defRPr sz="1000" b="0" i="1">
                <a:solidFill>
                  <a:srgbClr val="454D55"/>
                </a:solidFill>
              </a:defRPr>
            </a:lvl1pPr>
            <a:lvl2pPr marL="457200" indent="0">
              <a:buNone/>
              <a:defRPr/>
            </a:lvl2pPr>
            <a:lvl3pPr marL="914400" indent="0">
              <a:buNone/>
              <a:defRPr/>
            </a:lvl3pPr>
            <a:lvl4pPr marL="1371600" indent="0">
              <a:buNone/>
              <a:defRPr/>
            </a:lvl4pPr>
            <a:lvl5pPr marL="1828800" indent="0">
              <a:buNone/>
              <a:defRPr/>
            </a:lvl5pPr>
          </a:lstStyle>
          <a:p>
            <a:pPr lvl="0" rtl="0"/>
            <a:r>
              <a:rPr lang="en-GB" noProof="1"/>
              <a:t>Milestone description</a:t>
            </a:r>
          </a:p>
        </p:txBody>
      </p:sp>
      <p:sp>
        <p:nvSpPr>
          <p:cNvPr id="49" name="Text Placeholder 42">
            <a:extLst>
              <a:ext uri="{FF2B5EF4-FFF2-40B4-BE49-F238E27FC236}">
                <a16:creationId xmlns:a16="http://schemas.microsoft.com/office/drawing/2014/main" id="{CC1B1148-CFC2-4FF7-8B7C-9502EB650064}"/>
              </a:ext>
            </a:extLst>
          </p:cNvPr>
          <p:cNvSpPr>
            <a:spLocks noGrp="1"/>
          </p:cNvSpPr>
          <p:nvPr>
            <p:ph type="body" sz="quarter" idx="18" hasCustomPrompt="1"/>
          </p:nvPr>
        </p:nvSpPr>
        <p:spPr>
          <a:xfrm>
            <a:off x="7103304" y="863644"/>
            <a:ext cx="1044000" cy="1044000"/>
          </a:xfrm>
          <a:prstGeom prst="ellipse">
            <a:avLst/>
          </a:prstGeom>
          <a:solidFill>
            <a:schemeClr val="bg1"/>
          </a:solidFill>
          <a:ln w="72390">
            <a:solidFill>
              <a:schemeClr val="accent2"/>
            </a:solidFill>
          </a:ln>
        </p:spPr>
        <p:txBody>
          <a:bodyPr lIns="0" tIns="0" rIns="0" bIns="0" rtlCol="0" anchor="ctr" anchorCtr="0">
            <a:normAutofit/>
          </a:bodyPr>
          <a:lstStyle>
            <a:lvl1pPr marL="0" indent="0" algn="ctr">
              <a:buNone/>
              <a:defRPr sz="3000">
                <a:solidFill>
                  <a:srgbClr val="454D55"/>
                </a:solidFill>
                <a:latin typeface="+mj-lt"/>
              </a:defRPr>
            </a:lvl1pPr>
          </a:lstStyle>
          <a:p>
            <a:pPr lvl="0" rtl="0"/>
            <a:r>
              <a:rPr lang="en-GB" noProof="1"/>
              <a:t>Q3</a:t>
            </a:r>
          </a:p>
        </p:txBody>
      </p:sp>
      <p:sp>
        <p:nvSpPr>
          <p:cNvPr id="84" name="Text Placeholder 7">
            <a:extLst>
              <a:ext uri="{FF2B5EF4-FFF2-40B4-BE49-F238E27FC236}">
                <a16:creationId xmlns:a16="http://schemas.microsoft.com/office/drawing/2014/main" id="{60559160-7568-4A5B-88B4-DBB3C42D5D10}"/>
              </a:ext>
            </a:extLst>
          </p:cNvPr>
          <p:cNvSpPr>
            <a:spLocks noGrp="1"/>
          </p:cNvSpPr>
          <p:nvPr>
            <p:ph type="body" sz="quarter" idx="36" hasCustomPrompt="1"/>
          </p:nvPr>
        </p:nvSpPr>
        <p:spPr>
          <a:xfrm>
            <a:off x="6755391" y="437795"/>
            <a:ext cx="1726129" cy="204276"/>
          </a:xfrm>
        </p:spPr>
        <p:txBody>
          <a:bodyPr lIns="0" tIns="0" rIns="0" bIns="0" rtlCol="0">
            <a:normAutofit/>
          </a:bodyPr>
          <a:lstStyle>
            <a:lvl1pPr marL="0" indent="0" algn="ctr">
              <a:buNone/>
              <a:defRPr sz="1500" b="0" i="0">
                <a:solidFill>
                  <a:srgbClr val="2CA05B"/>
                </a:solidFill>
                <a:latin typeface="+mj-lt"/>
              </a:defRPr>
            </a:lvl1pPr>
            <a:lvl2pPr marL="457200" indent="0">
              <a:buNone/>
              <a:defRPr/>
            </a:lvl2pPr>
            <a:lvl3pPr marL="914400" indent="0">
              <a:buNone/>
              <a:defRPr/>
            </a:lvl3pPr>
            <a:lvl4pPr marL="1371600" indent="0">
              <a:buNone/>
              <a:defRPr/>
            </a:lvl4pPr>
            <a:lvl5pPr marL="1828800" indent="0">
              <a:buNone/>
              <a:defRPr/>
            </a:lvl5pPr>
          </a:lstStyle>
          <a:p>
            <a:pPr lvl="0" rtl="0"/>
            <a:r>
              <a:rPr lang="en-GB" noProof="1"/>
              <a:t>MILESTONE TITLE</a:t>
            </a:r>
          </a:p>
        </p:txBody>
      </p:sp>
      <p:sp>
        <p:nvSpPr>
          <p:cNvPr id="85" name="Text Placeholder 7">
            <a:extLst>
              <a:ext uri="{FF2B5EF4-FFF2-40B4-BE49-F238E27FC236}">
                <a16:creationId xmlns:a16="http://schemas.microsoft.com/office/drawing/2014/main" id="{AED30C6D-348A-4701-A27D-F10DFC175AC0}"/>
              </a:ext>
            </a:extLst>
          </p:cNvPr>
          <p:cNvSpPr>
            <a:spLocks noGrp="1"/>
          </p:cNvSpPr>
          <p:nvPr>
            <p:ph type="body" sz="quarter" idx="37" hasCustomPrompt="1"/>
          </p:nvPr>
        </p:nvSpPr>
        <p:spPr>
          <a:xfrm>
            <a:off x="6755390" y="618756"/>
            <a:ext cx="1726129" cy="176047"/>
          </a:xfrm>
        </p:spPr>
        <p:txBody>
          <a:bodyPr lIns="0" tIns="0" rIns="0" bIns="0" rtlCol="0">
            <a:normAutofit/>
          </a:bodyPr>
          <a:lstStyle>
            <a:lvl1pPr marL="0" indent="0" algn="ctr">
              <a:buNone/>
              <a:defRPr sz="1000" b="0" i="1">
                <a:solidFill>
                  <a:srgbClr val="454D55"/>
                </a:solidFill>
              </a:defRPr>
            </a:lvl1pPr>
            <a:lvl2pPr marL="457200" indent="0">
              <a:buNone/>
              <a:defRPr/>
            </a:lvl2pPr>
            <a:lvl3pPr marL="914400" indent="0">
              <a:buNone/>
              <a:defRPr/>
            </a:lvl3pPr>
            <a:lvl4pPr marL="1371600" indent="0">
              <a:buNone/>
              <a:defRPr/>
            </a:lvl4pPr>
            <a:lvl5pPr marL="1828800" indent="0">
              <a:buNone/>
              <a:defRPr/>
            </a:lvl5pPr>
          </a:lstStyle>
          <a:p>
            <a:pPr lvl="0" rtl="0"/>
            <a:r>
              <a:rPr lang="en-GB" noProof="1"/>
              <a:t>Milestone description</a:t>
            </a:r>
          </a:p>
        </p:txBody>
      </p:sp>
      <p:sp>
        <p:nvSpPr>
          <p:cNvPr id="46" name="Text Placeholder 42">
            <a:extLst>
              <a:ext uri="{FF2B5EF4-FFF2-40B4-BE49-F238E27FC236}">
                <a16:creationId xmlns:a16="http://schemas.microsoft.com/office/drawing/2014/main" id="{DC934A70-FE40-4A89-9799-1A672346662A}"/>
              </a:ext>
            </a:extLst>
          </p:cNvPr>
          <p:cNvSpPr>
            <a:spLocks noGrp="1"/>
          </p:cNvSpPr>
          <p:nvPr>
            <p:ph type="body" sz="quarter" idx="16" hasCustomPrompt="1"/>
          </p:nvPr>
        </p:nvSpPr>
        <p:spPr>
          <a:xfrm>
            <a:off x="8447472" y="863644"/>
            <a:ext cx="1044000" cy="1044000"/>
          </a:xfrm>
          <a:prstGeom prst="ellipse">
            <a:avLst/>
          </a:prstGeom>
          <a:solidFill>
            <a:schemeClr val="bg1"/>
          </a:solidFill>
          <a:ln w="72390">
            <a:solidFill>
              <a:schemeClr val="accent2">
                <a:lumMod val="75000"/>
              </a:schemeClr>
            </a:solidFill>
          </a:ln>
        </p:spPr>
        <p:txBody>
          <a:bodyPr lIns="0" tIns="0" rIns="0" bIns="0" rtlCol="0" anchor="ctr" anchorCtr="0">
            <a:normAutofit/>
          </a:bodyPr>
          <a:lstStyle>
            <a:lvl1pPr marL="0" indent="0" algn="ctr">
              <a:buNone/>
              <a:defRPr sz="3000">
                <a:solidFill>
                  <a:srgbClr val="454D55"/>
                </a:solidFill>
                <a:latin typeface="+mj-lt"/>
              </a:defRPr>
            </a:lvl1pPr>
          </a:lstStyle>
          <a:p>
            <a:pPr lvl="0" rtl="0"/>
            <a:r>
              <a:rPr lang="en-GB" noProof="1"/>
              <a:t>Q4</a:t>
            </a:r>
          </a:p>
        </p:txBody>
      </p:sp>
      <p:sp>
        <p:nvSpPr>
          <p:cNvPr id="86" name="Text Placeholder 7">
            <a:extLst>
              <a:ext uri="{FF2B5EF4-FFF2-40B4-BE49-F238E27FC236}">
                <a16:creationId xmlns:a16="http://schemas.microsoft.com/office/drawing/2014/main" id="{AB11D018-DEEE-4BCE-B5F0-2B33DD39A6B9}"/>
              </a:ext>
            </a:extLst>
          </p:cNvPr>
          <p:cNvSpPr>
            <a:spLocks noGrp="1"/>
          </p:cNvSpPr>
          <p:nvPr>
            <p:ph type="body" sz="quarter" idx="38" hasCustomPrompt="1"/>
          </p:nvPr>
        </p:nvSpPr>
        <p:spPr>
          <a:xfrm>
            <a:off x="8106873" y="2025874"/>
            <a:ext cx="1726129" cy="204276"/>
          </a:xfrm>
        </p:spPr>
        <p:txBody>
          <a:bodyPr lIns="0" tIns="0" rIns="0" bIns="0" rtlCol="0">
            <a:normAutofit/>
          </a:bodyPr>
          <a:lstStyle>
            <a:lvl1pPr marL="0" indent="0" algn="ctr">
              <a:buNone/>
              <a:defRPr sz="1500" b="0" i="0">
                <a:solidFill>
                  <a:srgbClr val="1B866F"/>
                </a:solidFill>
                <a:latin typeface="+mj-lt"/>
              </a:defRPr>
            </a:lvl1pPr>
            <a:lvl2pPr marL="457200" indent="0">
              <a:buNone/>
              <a:defRPr/>
            </a:lvl2pPr>
            <a:lvl3pPr marL="914400" indent="0">
              <a:buNone/>
              <a:defRPr/>
            </a:lvl3pPr>
            <a:lvl4pPr marL="1371600" indent="0">
              <a:buNone/>
              <a:defRPr/>
            </a:lvl4pPr>
            <a:lvl5pPr marL="1828800" indent="0">
              <a:buNone/>
              <a:defRPr/>
            </a:lvl5pPr>
          </a:lstStyle>
          <a:p>
            <a:pPr lvl="0" rtl="0"/>
            <a:r>
              <a:rPr lang="en-GB" noProof="1"/>
              <a:t>MILESTONE TITLE</a:t>
            </a:r>
          </a:p>
        </p:txBody>
      </p:sp>
      <p:sp>
        <p:nvSpPr>
          <p:cNvPr id="87" name="Text Placeholder 7">
            <a:extLst>
              <a:ext uri="{FF2B5EF4-FFF2-40B4-BE49-F238E27FC236}">
                <a16:creationId xmlns:a16="http://schemas.microsoft.com/office/drawing/2014/main" id="{085539ED-B933-484F-8ECB-700829A52CAB}"/>
              </a:ext>
            </a:extLst>
          </p:cNvPr>
          <p:cNvSpPr>
            <a:spLocks noGrp="1"/>
          </p:cNvSpPr>
          <p:nvPr>
            <p:ph type="body" sz="quarter" idx="39" hasCustomPrompt="1"/>
          </p:nvPr>
        </p:nvSpPr>
        <p:spPr>
          <a:xfrm>
            <a:off x="8106872" y="2208324"/>
            <a:ext cx="1726129" cy="176047"/>
          </a:xfrm>
        </p:spPr>
        <p:txBody>
          <a:bodyPr lIns="0" tIns="0" rIns="0" bIns="0" rtlCol="0">
            <a:normAutofit/>
          </a:bodyPr>
          <a:lstStyle>
            <a:lvl1pPr marL="0" indent="0" algn="ctr">
              <a:buNone/>
              <a:defRPr sz="1000" b="0" i="1">
                <a:solidFill>
                  <a:srgbClr val="454D55"/>
                </a:solidFill>
              </a:defRPr>
            </a:lvl1pPr>
            <a:lvl2pPr marL="457200" indent="0">
              <a:buNone/>
              <a:defRPr/>
            </a:lvl2pPr>
            <a:lvl3pPr marL="914400" indent="0">
              <a:buNone/>
              <a:defRPr/>
            </a:lvl3pPr>
            <a:lvl4pPr marL="1371600" indent="0">
              <a:buNone/>
              <a:defRPr/>
            </a:lvl4pPr>
            <a:lvl5pPr marL="1828800" indent="0">
              <a:buNone/>
              <a:defRPr/>
            </a:lvl5pPr>
          </a:lstStyle>
          <a:p>
            <a:pPr lvl="0" rtl="0"/>
            <a:r>
              <a:rPr lang="en-GB" noProof="1"/>
              <a:t>Milestone description</a:t>
            </a:r>
          </a:p>
        </p:txBody>
      </p:sp>
      <p:sp>
        <p:nvSpPr>
          <p:cNvPr id="73" name="Text Placeholder 42">
            <a:extLst>
              <a:ext uri="{FF2B5EF4-FFF2-40B4-BE49-F238E27FC236}">
                <a16:creationId xmlns:a16="http://schemas.microsoft.com/office/drawing/2014/main" id="{F3728A77-BAED-49CA-87A0-DFCB220B3A28}"/>
              </a:ext>
            </a:extLst>
          </p:cNvPr>
          <p:cNvSpPr>
            <a:spLocks noGrp="1"/>
          </p:cNvSpPr>
          <p:nvPr>
            <p:ph type="body" sz="quarter" idx="28" hasCustomPrompt="1"/>
          </p:nvPr>
        </p:nvSpPr>
        <p:spPr>
          <a:xfrm>
            <a:off x="10705088" y="1917406"/>
            <a:ext cx="1044000" cy="1044000"/>
          </a:xfrm>
          <a:prstGeom prst="ellipse">
            <a:avLst/>
          </a:prstGeom>
          <a:solidFill>
            <a:schemeClr val="tx1"/>
          </a:solidFill>
          <a:ln w="72390">
            <a:solidFill>
              <a:schemeClr val="bg1"/>
            </a:solidFill>
          </a:ln>
        </p:spPr>
        <p:txBody>
          <a:bodyPr lIns="0" tIns="0" rIns="0" bIns="0" rtlCol="0" anchor="ctr" anchorCtr="0">
            <a:normAutofit/>
          </a:bodyPr>
          <a:lstStyle>
            <a:lvl1pPr marL="0" indent="0" algn="ctr">
              <a:buNone/>
              <a:defRPr lang="ru-RU" sz="2200" kern="1200" dirty="0">
                <a:solidFill>
                  <a:schemeClr val="bg1"/>
                </a:solidFill>
                <a:latin typeface="+mj-lt"/>
                <a:ea typeface="+mn-ea"/>
                <a:cs typeface="+mn-cs"/>
              </a:defRPr>
            </a:lvl1pPr>
          </a:lstStyle>
          <a:p>
            <a:pPr lvl="0" rtl="0"/>
            <a:r>
              <a:rPr lang="en-GB" noProof="1"/>
              <a:t>20XX</a:t>
            </a:r>
          </a:p>
        </p:txBody>
      </p:sp>
      <p:sp>
        <p:nvSpPr>
          <p:cNvPr id="57" name="Text Placeholder 42">
            <a:extLst>
              <a:ext uri="{FF2B5EF4-FFF2-40B4-BE49-F238E27FC236}">
                <a16:creationId xmlns:a16="http://schemas.microsoft.com/office/drawing/2014/main" id="{D7526F27-FC58-40E7-A76A-47A27D23255B}"/>
              </a:ext>
            </a:extLst>
          </p:cNvPr>
          <p:cNvSpPr>
            <a:spLocks noGrp="1"/>
          </p:cNvSpPr>
          <p:nvPr>
            <p:ph type="body" sz="quarter" idx="20" hasCustomPrompt="1"/>
          </p:nvPr>
        </p:nvSpPr>
        <p:spPr>
          <a:xfrm>
            <a:off x="8447472" y="2914158"/>
            <a:ext cx="1044000" cy="1044000"/>
          </a:xfrm>
          <a:prstGeom prst="ellipse">
            <a:avLst/>
          </a:prstGeom>
          <a:solidFill>
            <a:schemeClr val="bg1"/>
          </a:solidFill>
          <a:ln w="72390">
            <a:solidFill>
              <a:schemeClr val="bg2"/>
            </a:solidFill>
          </a:ln>
        </p:spPr>
        <p:txBody>
          <a:bodyPr lIns="0" tIns="0" rIns="0" bIns="0" rtlCol="0" anchor="ctr" anchorCtr="0">
            <a:normAutofit/>
          </a:bodyPr>
          <a:lstStyle>
            <a:lvl1pPr marL="0" indent="0" algn="ctr">
              <a:buNone/>
              <a:defRPr sz="3000">
                <a:solidFill>
                  <a:srgbClr val="454D55"/>
                </a:solidFill>
                <a:latin typeface="+mj-lt"/>
              </a:defRPr>
            </a:lvl1pPr>
          </a:lstStyle>
          <a:p>
            <a:pPr lvl="0" rtl="0"/>
            <a:r>
              <a:rPr lang="en-GB" noProof="1"/>
              <a:t>Q1</a:t>
            </a:r>
          </a:p>
        </p:txBody>
      </p:sp>
      <p:sp>
        <p:nvSpPr>
          <p:cNvPr id="94" name="Text Placeholder 7">
            <a:extLst>
              <a:ext uri="{FF2B5EF4-FFF2-40B4-BE49-F238E27FC236}">
                <a16:creationId xmlns:a16="http://schemas.microsoft.com/office/drawing/2014/main" id="{0D030018-A573-45D1-B6EF-210F3CF92D5F}"/>
              </a:ext>
            </a:extLst>
          </p:cNvPr>
          <p:cNvSpPr>
            <a:spLocks noGrp="1"/>
          </p:cNvSpPr>
          <p:nvPr>
            <p:ph type="body" sz="quarter" idx="46" hasCustomPrompt="1"/>
          </p:nvPr>
        </p:nvSpPr>
        <p:spPr>
          <a:xfrm>
            <a:off x="8105170" y="4073394"/>
            <a:ext cx="1726129" cy="204276"/>
          </a:xfrm>
        </p:spPr>
        <p:txBody>
          <a:bodyPr lIns="0" tIns="0" rIns="0" bIns="0" rtlCol="0">
            <a:normAutofit/>
          </a:bodyPr>
          <a:lstStyle>
            <a:lvl1pPr marL="0" indent="0" algn="ctr">
              <a:buNone/>
              <a:defRPr sz="1500" b="0" i="0">
                <a:solidFill>
                  <a:srgbClr val="0C6D82"/>
                </a:solidFill>
                <a:latin typeface="+mj-lt"/>
              </a:defRPr>
            </a:lvl1pPr>
            <a:lvl2pPr marL="457200" indent="0">
              <a:buNone/>
              <a:defRPr/>
            </a:lvl2pPr>
            <a:lvl3pPr marL="914400" indent="0">
              <a:buNone/>
              <a:defRPr/>
            </a:lvl3pPr>
            <a:lvl4pPr marL="1371600" indent="0">
              <a:buNone/>
              <a:defRPr/>
            </a:lvl4pPr>
            <a:lvl5pPr marL="1828800" indent="0">
              <a:buNone/>
              <a:defRPr/>
            </a:lvl5pPr>
          </a:lstStyle>
          <a:p>
            <a:pPr lvl="0" rtl="0"/>
            <a:r>
              <a:rPr lang="en-GB" noProof="1"/>
              <a:t>MILESTONE TITLE</a:t>
            </a:r>
          </a:p>
        </p:txBody>
      </p:sp>
      <p:sp>
        <p:nvSpPr>
          <p:cNvPr id="95" name="Text Placeholder 7">
            <a:extLst>
              <a:ext uri="{FF2B5EF4-FFF2-40B4-BE49-F238E27FC236}">
                <a16:creationId xmlns:a16="http://schemas.microsoft.com/office/drawing/2014/main" id="{91FC8372-90CA-42B7-A237-0BC81F2687CB}"/>
              </a:ext>
            </a:extLst>
          </p:cNvPr>
          <p:cNvSpPr>
            <a:spLocks noGrp="1"/>
          </p:cNvSpPr>
          <p:nvPr>
            <p:ph type="body" sz="quarter" idx="47" hasCustomPrompt="1"/>
          </p:nvPr>
        </p:nvSpPr>
        <p:spPr>
          <a:xfrm>
            <a:off x="8105169" y="4255844"/>
            <a:ext cx="1726129" cy="176047"/>
          </a:xfrm>
        </p:spPr>
        <p:txBody>
          <a:bodyPr lIns="0" tIns="0" rIns="0" bIns="0" rtlCol="0">
            <a:normAutofit/>
          </a:bodyPr>
          <a:lstStyle>
            <a:lvl1pPr marL="0" indent="0" algn="ctr">
              <a:buNone/>
              <a:defRPr sz="1000" b="0" i="1">
                <a:solidFill>
                  <a:srgbClr val="454D55"/>
                </a:solidFill>
              </a:defRPr>
            </a:lvl1pPr>
            <a:lvl2pPr marL="457200" indent="0">
              <a:buNone/>
              <a:defRPr/>
            </a:lvl2pPr>
            <a:lvl3pPr marL="914400" indent="0">
              <a:buNone/>
              <a:defRPr/>
            </a:lvl3pPr>
            <a:lvl4pPr marL="1371600" indent="0">
              <a:buNone/>
              <a:defRPr/>
            </a:lvl4pPr>
            <a:lvl5pPr marL="1828800" indent="0">
              <a:buNone/>
              <a:defRPr/>
            </a:lvl5pPr>
          </a:lstStyle>
          <a:p>
            <a:pPr lvl="0" rtl="0"/>
            <a:r>
              <a:rPr lang="en-GB" noProof="1"/>
              <a:t>Milestone description</a:t>
            </a:r>
          </a:p>
        </p:txBody>
      </p:sp>
      <p:sp>
        <p:nvSpPr>
          <p:cNvPr id="58" name="Text Placeholder 42">
            <a:extLst>
              <a:ext uri="{FF2B5EF4-FFF2-40B4-BE49-F238E27FC236}">
                <a16:creationId xmlns:a16="http://schemas.microsoft.com/office/drawing/2014/main" id="{242D0BB2-4F17-4A8D-87A7-FADA2CAEC6F5}"/>
              </a:ext>
            </a:extLst>
          </p:cNvPr>
          <p:cNvSpPr>
            <a:spLocks noGrp="1"/>
          </p:cNvSpPr>
          <p:nvPr>
            <p:ph type="body" sz="quarter" idx="21" hasCustomPrompt="1"/>
          </p:nvPr>
        </p:nvSpPr>
        <p:spPr>
          <a:xfrm>
            <a:off x="7103304" y="2914158"/>
            <a:ext cx="1044000" cy="1044000"/>
          </a:xfrm>
          <a:prstGeom prst="ellipse">
            <a:avLst/>
          </a:prstGeom>
          <a:solidFill>
            <a:schemeClr val="bg1"/>
          </a:solidFill>
          <a:ln w="72390">
            <a:solidFill>
              <a:schemeClr val="bg2">
                <a:lumMod val="75000"/>
              </a:schemeClr>
            </a:solidFill>
          </a:ln>
        </p:spPr>
        <p:txBody>
          <a:bodyPr lIns="0" tIns="0" rIns="0" bIns="0" rtlCol="0" anchor="ctr" anchorCtr="0">
            <a:normAutofit/>
          </a:bodyPr>
          <a:lstStyle>
            <a:lvl1pPr marL="0" indent="0" algn="ctr">
              <a:buNone/>
              <a:defRPr sz="3000">
                <a:solidFill>
                  <a:srgbClr val="454D55"/>
                </a:solidFill>
                <a:latin typeface="+mj-lt"/>
              </a:defRPr>
            </a:lvl1pPr>
          </a:lstStyle>
          <a:p>
            <a:pPr lvl="0" rtl="0"/>
            <a:r>
              <a:rPr lang="en-GB" noProof="1"/>
              <a:t>Q2</a:t>
            </a:r>
          </a:p>
        </p:txBody>
      </p:sp>
      <p:sp>
        <p:nvSpPr>
          <p:cNvPr id="90" name="Text Placeholder 7">
            <a:extLst>
              <a:ext uri="{FF2B5EF4-FFF2-40B4-BE49-F238E27FC236}">
                <a16:creationId xmlns:a16="http://schemas.microsoft.com/office/drawing/2014/main" id="{7F7CC596-D7AD-4DCE-B864-BB1A6A7C8B15}"/>
              </a:ext>
            </a:extLst>
          </p:cNvPr>
          <p:cNvSpPr>
            <a:spLocks noGrp="1"/>
          </p:cNvSpPr>
          <p:nvPr>
            <p:ph type="body" sz="quarter" idx="42" hasCustomPrompt="1"/>
          </p:nvPr>
        </p:nvSpPr>
        <p:spPr>
          <a:xfrm>
            <a:off x="6755390" y="2505648"/>
            <a:ext cx="1726129" cy="204276"/>
          </a:xfrm>
        </p:spPr>
        <p:txBody>
          <a:bodyPr lIns="0" tIns="0" rIns="0" bIns="0" rtlCol="0">
            <a:normAutofit/>
          </a:bodyPr>
          <a:lstStyle>
            <a:lvl1pPr marL="0" indent="0" algn="ctr">
              <a:buNone/>
              <a:defRPr sz="1500" b="0" i="0">
                <a:solidFill>
                  <a:srgbClr val="403474"/>
                </a:solidFill>
                <a:latin typeface="+mj-lt"/>
              </a:defRPr>
            </a:lvl1pPr>
            <a:lvl2pPr marL="457200" indent="0">
              <a:buNone/>
              <a:defRPr/>
            </a:lvl2pPr>
            <a:lvl3pPr marL="914400" indent="0">
              <a:buNone/>
              <a:defRPr/>
            </a:lvl3pPr>
            <a:lvl4pPr marL="1371600" indent="0">
              <a:buNone/>
              <a:defRPr/>
            </a:lvl4pPr>
            <a:lvl5pPr marL="1828800" indent="0">
              <a:buNone/>
              <a:defRPr/>
            </a:lvl5pPr>
          </a:lstStyle>
          <a:p>
            <a:pPr lvl="0" rtl="0"/>
            <a:r>
              <a:rPr lang="en-GB" noProof="1"/>
              <a:t>MILESTONE TITLE</a:t>
            </a:r>
          </a:p>
        </p:txBody>
      </p:sp>
      <p:sp>
        <p:nvSpPr>
          <p:cNvPr id="91" name="Text Placeholder 7">
            <a:extLst>
              <a:ext uri="{FF2B5EF4-FFF2-40B4-BE49-F238E27FC236}">
                <a16:creationId xmlns:a16="http://schemas.microsoft.com/office/drawing/2014/main" id="{28E66912-ACE9-4007-9A2B-050DC9408A24}"/>
              </a:ext>
            </a:extLst>
          </p:cNvPr>
          <p:cNvSpPr>
            <a:spLocks noGrp="1"/>
          </p:cNvSpPr>
          <p:nvPr>
            <p:ph type="body" sz="quarter" idx="43" hasCustomPrompt="1"/>
          </p:nvPr>
        </p:nvSpPr>
        <p:spPr>
          <a:xfrm>
            <a:off x="6755389" y="2688098"/>
            <a:ext cx="1726129" cy="176047"/>
          </a:xfrm>
        </p:spPr>
        <p:txBody>
          <a:bodyPr lIns="0" tIns="0" rIns="0" bIns="0" rtlCol="0">
            <a:normAutofit/>
          </a:bodyPr>
          <a:lstStyle>
            <a:lvl1pPr marL="0" indent="0" algn="ctr">
              <a:buNone/>
              <a:defRPr sz="1000" b="0" i="1">
                <a:solidFill>
                  <a:srgbClr val="454D55"/>
                </a:solidFill>
              </a:defRPr>
            </a:lvl1pPr>
            <a:lvl2pPr marL="457200" indent="0">
              <a:buNone/>
              <a:defRPr/>
            </a:lvl2pPr>
            <a:lvl3pPr marL="914400" indent="0">
              <a:buNone/>
              <a:defRPr/>
            </a:lvl3pPr>
            <a:lvl4pPr marL="1371600" indent="0">
              <a:buNone/>
              <a:defRPr/>
            </a:lvl4pPr>
            <a:lvl5pPr marL="1828800" indent="0">
              <a:buNone/>
              <a:defRPr/>
            </a:lvl5pPr>
          </a:lstStyle>
          <a:p>
            <a:pPr lvl="0" rtl="0"/>
            <a:r>
              <a:rPr lang="en-GB" noProof="1"/>
              <a:t>Milestone description</a:t>
            </a:r>
          </a:p>
        </p:txBody>
      </p:sp>
      <p:sp>
        <p:nvSpPr>
          <p:cNvPr id="59" name="Text Placeholder 42">
            <a:extLst>
              <a:ext uri="{FF2B5EF4-FFF2-40B4-BE49-F238E27FC236}">
                <a16:creationId xmlns:a16="http://schemas.microsoft.com/office/drawing/2014/main" id="{CC1EC2BE-5D73-4D49-B2F2-4DA2785D6EAD}"/>
              </a:ext>
            </a:extLst>
          </p:cNvPr>
          <p:cNvSpPr>
            <a:spLocks noGrp="1"/>
          </p:cNvSpPr>
          <p:nvPr>
            <p:ph type="body" sz="quarter" idx="22" hasCustomPrompt="1"/>
          </p:nvPr>
        </p:nvSpPr>
        <p:spPr>
          <a:xfrm>
            <a:off x="5759136" y="2914158"/>
            <a:ext cx="1044000" cy="1044000"/>
          </a:xfrm>
          <a:prstGeom prst="ellipse">
            <a:avLst/>
          </a:prstGeom>
          <a:solidFill>
            <a:schemeClr val="bg1"/>
          </a:solidFill>
          <a:ln w="72390">
            <a:solidFill>
              <a:schemeClr val="accent1">
                <a:lumMod val="75000"/>
              </a:schemeClr>
            </a:solidFill>
          </a:ln>
        </p:spPr>
        <p:txBody>
          <a:bodyPr lIns="0" tIns="0" rIns="0" bIns="0" rtlCol="0" anchor="ctr" anchorCtr="0">
            <a:normAutofit/>
          </a:bodyPr>
          <a:lstStyle>
            <a:lvl1pPr marL="0" indent="0" algn="ctr">
              <a:buNone/>
              <a:defRPr sz="3000">
                <a:solidFill>
                  <a:srgbClr val="454D55"/>
                </a:solidFill>
                <a:latin typeface="+mj-lt"/>
              </a:defRPr>
            </a:lvl1pPr>
          </a:lstStyle>
          <a:p>
            <a:pPr lvl="0" rtl="0"/>
            <a:r>
              <a:rPr lang="en-GB" noProof="1"/>
              <a:t>Q3</a:t>
            </a:r>
          </a:p>
        </p:txBody>
      </p:sp>
      <p:sp>
        <p:nvSpPr>
          <p:cNvPr id="92" name="Text Placeholder 7">
            <a:extLst>
              <a:ext uri="{FF2B5EF4-FFF2-40B4-BE49-F238E27FC236}">
                <a16:creationId xmlns:a16="http://schemas.microsoft.com/office/drawing/2014/main" id="{441FE3C4-7737-4EB6-9280-FAD8852FB4B8}"/>
              </a:ext>
            </a:extLst>
          </p:cNvPr>
          <p:cNvSpPr>
            <a:spLocks noGrp="1"/>
          </p:cNvSpPr>
          <p:nvPr>
            <p:ph type="body" sz="quarter" idx="44" hasCustomPrompt="1"/>
          </p:nvPr>
        </p:nvSpPr>
        <p:spPr>
          <a:xfrm>
            <a:off x="5420978" y="4073394"/>
            <a:ext cx="1726129" cy="204276"/>
          </a:xfrm>
        </p:spPr>
        <p:txBody>
          <a:bodyPr lIns="0" tIns="0" rIns="0" bIns="0" rtlCol="0">
            <a:normAutofit/>
          </a:bodyPr>
          <a:lstStyle>
            <a:lvl1pPr marL="0" indent="0" algn="ctr">
              <a:buNone/>
              <a:defRPr sz="1500" b="0" i="0">
                <a:solidFill>
                  <a:srgbClr val="571B6D"/>
                </a:solidFill>
                <a:latin typeface="+mj-lt"/>
              </a:defRPr>
            </a:lvl1pPr>
            <a:lvl2pPr marL="457200" indent="0">
              <a:buNone/>
              <a:defRPr/>
            </a:lvl2pPr>
            <a:lvl3pPr marL="914400" indent="0">
              <a:buNone/>
              <a:defRPr/>
            </a:lvl3pPr>
            <a:lvl4pPr marL="1371600" indent="0">
              <a:buNone/>
              <a:defRPr/>
            </a:lvl4pPr>
            <a:lvl5pPr marL="1828800" indent="0">
              <a:buNone/>
              <a:defRPr/>
            </a:lvl5pPr>
          </a:lstStyle>
          <a:p>
            <a:pPr lvl="0" rtl="0"/>
            <a:r>
              <a:rPr lang="en-GB" noProof="1"/>
              <a:t>MILESTONE TITLE</a:t>
            </a:r>
          </a:p>
        </p:txBody>
      </p:sp>
      <p:sp>
        <p:nvSpPr>
          <p:cNvPr id="93" name="Text Placeholder 7">
            <a:extLst>
              <a:ext uri="{FF2B5EF4-FFF2-40B4-BE49-F238E27FC236}">
                <a16:creationId xmlns:a16="http://schemas.microsoft.com/office/drawing/2014/main" id="{70EF49EC-F8D8-463F-B786-F2C04C33AEE7}"/>
              </a:ext>
            </a:extLst>
          </p:cNvPr>
          <p:cNvSpPr>
            <a:spLocks noGrp="1"/>
          </p:cNvSpPr>
          <p:nvPr>
            <p:ph type="body" sz="quarter" idx="45" hasCustomPrompt="1"/>
          </p:nvPr>
        </p:nvSpPr>
        <p:spPr>
          <a:xfrm>
            <a:off x="5420977" y="4255844"/>
            <a:ext cx="1726129" cy="176047"/>
          </a:xfrm>
        </p:spPr>
        <p:txBody>
          <a:bodyPr lIns="0" tIns="0" rIns="0" bIns="0" rtlCol="0">
            <a:normAutofit/>
          </a:bodyPr>
          <a:lstStyle>
            <a:lvl1pPr marL="0" indent="0" algn="ctr">
              <a:buNone/>
              <a:defRPr sz="1000" b="0" i="1">
                <a:solidFill>
                  <a:srgbClr val="454D55"/>
                </a:solidFill>
              </a:defRPr>
            </a:lvl1pPr>
            <a:lvl2pPr marL="457200" indent="0">
              <a:buNone/>
              <a:defRPr/>
            </a:lvl2pPr>
            <a:lvl3pPr marL="914400" indent="0">
              <a:buNone/>
              <a:defRPr/>
            </a:lvl3pPr>
            <a:lvl4pPr marL="1371600" indent="0">
              <a:buNone/>
              <a:defRPr/>
            </a:lvl4pPr>
            <a:lvl5pPr marL="1828800" indent="0">
              <a:buNone/>
              <a:defRPr/>
            </a:lvl5pPr>
          </a:lstStyle>
          <a:p>
            <a:pPr lvl="0" rtl="0"/>
            <a:r>
              <a:rPr lang="en-GB" noProof="1"/>
              <a:t>Milestone description</a:t>
            </a:r>
          </a:p>
        </p:txBody>
      </p:sp>
      <p:sp>
        <p:nvSpPr>
          <p:cNvPr id="56" name="Text Placeholder 42">
            <a:extLst>
              <a:ext uri="{FF2B5EF4-FFF2-40B4-BE49-F238E27FC236}">
                <a16:creationId xmlns:a16="http://schemas.microsoft.com/office/drawing/2014/main" id="{997AC0B1-99FC-455E-A896-3C370BB38C53}"/>
              </a:ext>
            </a:extLst>
          </p:cNvPr>
          <p:cNvSpPr>
            <a:spLocks noGrp="1"/>
          </p:cNvSpPr>
          <p:nvPr>
            <p:ph type="body" sz="quarter" idx="19" hasCustomPrompt="1"/>
          </p:nvPr>
        </p:nvSpPr>
        <p:spPr>
          <a:xfrm>
            <a:off x="4414968" y="2914158"/>
            <a:ext cx="1044000" cy="1044000"/>
          </a:xfrm>
          <a:prstGeom prst="ellipse">
            <a:avLst/>
          </a:prstGeom>
          <a:solidFill>
            <a:schemeClr val="bg1"/>
          </a:solidFill>
          <a:ln w="72390">
            <a:solidFill>
              <a:schemeClr val="tx2"/>
            </a:solidFill>
          </a:ln>
        </p:spPr>
        <p:txBody>
          <a:bodyPr lIns="0" tIns="0" rIns="0" bIns="0" rtlCol="0" anchor="ctr" anchorCtr="0">
            <a:normAutofit/>
          </a:bodyPr>
          <a:lstStyle>
            <a:lvl1pPr marL="0" indent="0" algn="ctr">
              <a:buNone/>
              <a:defRPr sz="3000">
                <a:solidFill>
                  <a:srgbClr val="454D55"/>
                </a:solidFill>
                <a:latin typeface="+mj-lt"/>
              </a:defRPr>
            </a:lvl1pPr>
          </a:lstStyle>
          <a:p>
            <a:pPr lvl="0" rtl="0"/>
            <a:r>
              <a:rPr lang="en-GB" noProof="1"/>
              <a:t>Q4</a:t>
            </a:r>
          </a:p>
        </p:txBody>
      </p:sp>
      <p:sp>
        <p:nvSpPr>
          <p:cNvPr id="88" name="Text Placeholder 7">
            <a:extLst>
              <a:ext uri="{FF2B5EF4-FFF2-40B4-BE49-F238E27FC236}">
                <a16:creationId xmlns:a16="http://schemas.microsoft.com/office/drawing/2014/main" id="{D66EAED5-741C-44D6-840F-C90C1AF74A23}"/>
              </a:ext>
            </a:extLst>
          </p:cNvPr>
          <p:cNvSpPr>
            <a:spLocks noGrp="1"/>
          </p:cNvSpPr>
          <p:nvPr>
            <p:ph type="body" sz="quarter" idx="40" hasCustomPrompt="1"/>
          </p:nvPr>
        </p:nvSpPr>
        <p:spPr>
          <a:xfrm>
            <a:off x="4071198" y="2505648"/>
            <a:ext cx="1726129" cy="204276"/>
          </a:xfrm>
        </p:spPr>
        <p:txBody>
          <a:bodyPr lIns="0" tIns="0" rIns="0" bIns="0" rtlCol="0">
            <a:normAutofit/>
          </a:bodyPr>
          <a:lstStyle>
            <a:lvl1pPr marL="0" indent="0" algn="ctr">
              <a:buNone/>
              <a:defRPr sz="1500" b="0" i="0">
                <a:solidFill>
                  <a:srgbClr val="6F0066"/>
                </a:solidFill>
                <a:latin typeface="+mj-lt"/>
              </a:defRPr>
            </a:lvl1pPr>
            <a:lvl2pPr marL="457200" indent="0">
              <a:buNone/>
              <a:defRPr/>
            </a:lvl2pPr>
            <a:lvl3pPr marL="914400" indent="0">
              <a:buNone/>
              <a:defRPr/>
            </a:lvl3pPr>
            <a:lvl4pPr marL="1371600" indent="0">
              <a:buNone/>
              <a:defRPr/>
            </a:lvl4pPr>
            <a:lvl5pPr marL="1828800" indent="0">
              <a:buNone/>
              <a:defRPr/>
            </a:lvl5pPr>
          </a:lstStyle>
          <a:p>
            <a:pPr lvl="0" rtl="0"/>
            <a:r>
              <a:rPr lang="en-GB" noProof="1"/>
              <a:t>MILESTONE TITLE</a:t>
            </a:r>
          </a:p>
        </p:txBody>
      </p:sp>
      <p:sp>
        <p:nvSpPr>
          <p:cNvPr id="89" name="Text Placeholder 7">
            <a:extLst>
              <a:ext uri="{FF2B5EF4-FFF2-40B4-BE49-F238E27FC236}">
                <a16:creationId xmlns:a16="http://schemas.microsoft.com/office/drawing/2014/main" id="{7887B0FE-2AB8-455F-8EC7-C8F31FEA27CC}"/>
              </a:ext>
            </a:extLst>
          </p:cNvPr>
          <p:cNvSpPr>
            <a:spLocks noGrp="1"/>
          </p:cNvSpPr>
          <p:nvPr>
            <p:ph type="body" sz="quarter" idx="41" hasCustomPrompt="1"/>
          </p:nvPr>
        </p:nvSpPr>
        <p:spPr>
          <a:xfrm>
            <a:off x="4071197" y="2688098"/>
            <a:ext cx="1726129" cy="176047"/>
          </a:xfrm>
        </p:spPr>
        <p:txBody>
          <a:bodyPr lIns="0" tIns="0" rIns="0" bIns="0" rtlCol="0">
            <a:normAutofit/>
          </a:bodyPr>
          <a:lstStyle>
            <a:lvl1pPr marL="0" indent="0" algn="ctr">
              <a:buNone/>
              <a:defRPr sz="1000" b="0" i="1">
                <a:solidFill>
                  <a:srgbClr val="454D55"/>
                </a:solidFill>
              </a:defRPr>
            </a:lvl1pPr>
            <a:lvl2pPr marL="457200" indent="0">
              <a:buNone/>
              <a:defRPr/>
            </a:lvl2pPr>
            <a:lvl3pPr marL="914400" indent="0">
              <a:buNone/>
              <a:defRPr/>
            </a:lvl3pPr>
            <a:lvl4pPr marL="1371600" indent="0">
              <a:buNone/>
              <a:defRPr/>
            </a:lvl4pPr>
            <a:lvl5pPr marL="1828800" indent="0">
              <a:buNone/>
              <a:defRPr/>
            </a:lvl5pPr>
          </a:lstStyle>
          <a:p>
            <a:pPr lvl="0" rtl="0"/>
            <a:r>
              <a:rPr lang="en-GB" noProof="1"/>
              <a:t>Milestone description</a:t>
            </a:r>
          </a:p>
        </p:txBody>
      </p:sp>
      <p:sp>
        <p:nvSpPr>
          <p:cNvPr id="75" name="Text Placeholder 42">
            <a:extLst>
              <a:ext uri="{FF2B5EF4-FFF2-40B4-BE49-F238E27FC236}">
                <a16:creationId xmlns:a16="http://schemas.microsoft.com/office/drawing/2014/main" id="{6F1AC56E-6618-4728-A6EA-8B021EB6BCFB}"/>
              </a:ext>
            </a:extLst>
          </p:cNvPr>
          <p:cNvSpPr>
            <a:spLocks noGrp="1"/>
          </p:cNvSpPr>
          <p:nvPr>
            <p:ph type="body" sz="quarter" idx="29" hasCustomPrompt="1"/>
          </p:nvPr>
        </p:nvSpPr>
        <p:spPr>
          <a:xfrm>
            <a:off x="2188092" y="3979528"/>
            <a:ext cx="1044000" cy="1044000"/>
          </a:xfrm>
          <a:prstGeom prst="ellipse">
            <a:avLst/>
          </a:prstGeom>
          <a:solidFill>
            <a:schemeClr val="tx2"/>
          </a:solidFill>
          <a:ln w="72390">
            <a:solidFill>
              <a:schemeClr val="bg1"/>
            </a:solidFill>
          </a:ln>
        </p:spPr>
        <p:txBody>
          <a:bodyPr lIns="0" tIns="0" rIns="0" bIns="0" rtlCol="0" anchor="ctr" anchorCtr="0">
            <a:normAutofit/>
          </a:bodyPr>
          <a:lstStyle>
            <a:lvl1pPr marL="0" indent="0" algn="ctr">
              <a:buNone/>
              <a:defRPr lang="ru-RU" sz="2200" kern="1200" dirty="0">
                <a:solidFill>
                  <a:schemeClr val="bg1"/>
                </a:solidFill>
                <a:latin typeface="+mj-lt"/>
                <a:ea typeface="+mn-ea"/>
                <a:cs typeface="+mn-cs"/>
              </a:defRPr>
            </a:lvl1pPr>
          </a:lstStyle>
          <a:p>
            <a:pPr lvl="0" rtl="0"/>
            <a:r>
              <a:rPr lang="en-GB" noProof="1"/>
              <a:t>20XX</a:t>
            </a:r>
          </a:p>
        </p:txBody>
      </p:sp>
      <p:sp>
        <p:nvSpPr>
          <p:cNvPr id="60" name="Text Placeholder 42">
            <a:extLst>
              <a:ext uri="{FF2B5EF4-FFF2-40B4-BE49-F238E27FC236}">
                <a16:creationId xmlns:a16="http://schemas.microsoft.com/office/drawing/2014/main" id="{DB4C9C65-90B1-4A40-BB7B-DE799076D1B1}"/>
              </a:ext>
            </a:extLst>
          </p:cNvPr>
          <p:cNvSpPr>
            <a:spLocks noGrp="1"/>
          </p:cNvSpPr>
          <p:nvPr>
            <p:ph type="body" sz="quarter" idx="23" hasCustomPrompt="1"/>
          </p:nvPr>
        </p:nvSpPr>
        <p:spPr>
          <a:xfrm>
            <a:off x="4414968" y="4970360"/>
            <a:ext cx="1044000" cy="1044000"/>
          </a:xfrm>
          <a:prstGeom prst="ellipse">
            <a:avLst/>
          </a:prstGeom>
          <a:solidFill>
            <a:schemeClr val="bg1"/>
          </a:solidFill>
          <a:ln w="72390">
            <a:solidFill>
              <a:schemeClr val="tx2"/>
            </a:solidFill>
          </a:ln>
        </p:spPr>
        <p:txBody>
          <a:bodyPr lIns="0" tIns="0" rIns="0" bIns="0" rtlCol="0" anchor="ctr" anchorCtr="0">
            <a:normAutofit/>
          </a:bodyPr>
          <a:lstStyle>
            <a:lvl1pPr marL="0" indent="0" algn="ctr">
              <a:buNone/>
              <a:defRPr sz="3000">
                <a:solidFill>
                  <a:srgbClr val="454D55"/>
                </a:solidFill>
                <a:latin typeface="+mj-lt"/>
              </a:defRPr>
            </a:lvl1pPr>
          </a:lstStyle>
          <a:p>
            <a:pPr lvl="0" rtl="0"/>
            <a:r>
              <a:rPr lang="en-GB" noProof="1"/>
              <a:t>Q1</a:t>
            </a:r>
          </a:p>
        </p:txBody>
      </p:sp>
      <p:sp>
        <p:nvSpPr>
          <p:cNvPr id="96" name="Text Placeholder 7">
            <a:extLst>
              <a:ext uri="{FF2B5EF4-FFF2-40B4-BE49-F238E27FC236}">
                <a16:creationId xmlns:a16="http://schemas.microsoft.com/office/drawing/2014/main" id="{E9ED50CB-058A-4C6B-A8E2-0536EC0E40DA}"/>
              </a:ext>
            </a:extLst>
          </p:cNvPr>
          <p:cNvSpPr>
            <a:spLocks noGrp="1"/>
          </p:cNvSpPr>
          <p:nvPr>
            <p:ph type="body" sz="quarter" idx="48" hasCustomPrompt="1"/>
          </p:nvPr>
        </p:nvSpPr>
        <p:spPr>
          <a:xfrm>
            <a:off x="4075657" y="4567759"/>
            <a:ext cx="1726129" cy="204276"/>
          </a:xfrm>
        </p:spPr>
        <p:txBody>
          <a:bodyPr lIns="0" tIns="0" rIns="0" bIns="0" rtlCol="0">
            <a:normAutofit/>
          </a:bodyPr>
          <a:lstStyle>
            <a:lvl1pPr marL="0" indent="0" algn="ctr">
              <a:buNone/>
              <a:defRPr sz="1500" b="0" i="0">
                <a:solidFill>
                  <a:schemeClr val="tx2"/>
                </a:solidFill>
                <a:latin typeface="+mj-lt"/>
              </a:defRPr>
            </a:lvl1pPr>
            <a:lvl2pPr marL="457200" indent="0">
              <a:buNone/>
              <a:defRPr/>
            </a:lvl2pPr>
            <a:lvl3pPr marL="914400" indent="0">
              <a:buNone/>
              <a:defRPr/>
            </a:lvl3pPr>
            <a:lvl4pPr marL="1371600" indent="0">
              <a:buNone/>
              <a:defRPr/>
            </a:lvl4pPr>
            <a:lvl5pPr marL="1828800" indent="0">
              <a:buNone/>
              <a:defRPr/>
            </a:lvl5pPr>
          </a:lstStyle>
          <a:p>
            <a:pPr lvl="0" rtl="0"/>
            <a:r>
              <a:rPr lang="en-GB" noProof="1"/>
              <a:t>MILESTONE TITLE</a:t>
            </a:r>
          </a:p>
        </p:txBody>
      </p:sp>
      <p:sp>
        <p:nvSpPr>
          <p:cNvPr id="97" name="Text Placeholder 7">
            <a:extLst>
              <a:ext uri="{FF2B5EF4-FFF2-40B4-BE49-F238E27FC236}">
                <a16:creationId xmlns:a16="http://schemas.microsoft.com/office/drawing/2014/main" id="{04D14365-5F59-4F4F-B237-26A11A2DDDD1}"/>
              </a:ext>
            </a:extLst>
          </p:cNvPr>
          <p:cNvSpPr>
            <a:spLocks noGrp="1"/>
          </p:cNvSpPr>
          <p:nvPr>
            <p:ph type="body" sz="quarter" idx="49" hasCustomPrompt="1"/>
          </p:nvPr>
        </p:nvSpPr>
        <p:spPr>
          <a:xfrm>
            <a:off x="4075656" y="4750209"/>
            <a:ext cx="1726129" cy="176047"/>
          </a:xfrm>
        </p:spPr>
        <p:txBody>
          <a:bodyPr lIns="0" tIns="0" rIns="0" bIns="0" rtlCol="0">
            <a:normAutofit/>
          </a:bodyPr>
          <a:lstStyle>
            <a:lvl1pPr marL="0" indent="0" algn="ctr">
              <a:buNone/>
              <a:defRPr sz="1000" b="0" i="1">
                <a:solidFill>
                  <a:srgbClr val="454D55"/>
                </a:solidFill>
              </a:defRPr>
            </a:lvl1pPr>
            <a:lvl2pPr marL="457200" indent="0">
              <a:buNone/>
              <a:defRPr/>
            </a:lvl2pPr>
            <a:lvl3pPr marL="914400" indent="0">
              <a:buNone/>
              <a:defRPr/>
            </a:lvl3pPr>
            <a:lvl4pPr marL="1371600" indent="0">
              <a:buNone/>
              <a:defRPr/>
            </a:lvl4pPr>
            <a:lvl5pPr marL="1828800" indent="0">
              <a:buNone/>
              <a:defRPr/>
            </a:lvl5pPr>
          </a:lstStyle>
          <a:p>
            <a:pPr lvl="0" rtl="0"/>
            <a:r>
              <a:rPr lang="en-GB" noProof="1"/>
              <a:t>Milestone description</a:t>
            </a:r>
          </a:p>
        </p:txBody>
      </p:sp>
      <p:sp>
        <p:nvSpPr>
          <p:cNvPr id="63" name="Text Placeholder 42">
            <a:extLst>
              <a:ext uri="{FF2B5EF4-FFF2-40B4-BE49-F238E27FC236}">
                <a16:creationId xmlns:a16="http://schemas.microsoft.com/office/drawing/2014/main" id="{CFA7DBCF-F797-4B29-8C96-7AC1602BBC81}"/>
              </a:ext>
            </a:extLst>
          </p:cNvPr>
          <p:cNvSpPr>
            <a:spLocks noGrp="1"/>
          </p:cNvSpPr>
          <p:nvPr>
            <p:ph type="body" sz="quarter" idx="26" hasCustomPrompt="1"/>
          </p:nvPr>
        </p:nvSpPr>
        <p:spPr>
          <a:xfrm>
            <a:off x="5759136" y="4970360"/>
            <a:ext cx="1044000" cy="1044000"/>
          </a:xfrm>
          <a:prstGeom prst="ellipse">
            <a:avLst/>
          </a:prstGeom>
          <a:solidFill>
            <a:schemeClr val="bg1"/>
          </a:solidFill>
          <a:ln w="72390">
            <a:solidFill>
              <a:schemeClr val="accent3"/>
            </a:solidFill>
          </a:ln>
        </p:spPr>
        <p:txBody>
          <a:bodyPr lIns="0" tIns="0" rIns="0" bIns="0" rtlCol="0" anchor="ctr" anchorCtr="0">
            <a:normAutofit/>
          </a:bodyPr>
          <a:lstStyle>
            <a:lvl1pPr marL="0" indent="0" algn="ctr">
              <a:buNone/>
              <a:defRPr sz="3000">
                <a:solidFill>
                  <a:srgbClr val="454D55"/>
                </a:solidFill>
                <a:latin typeface="+mj-lt"/>
              </a:defRPr>
            </a:lvl1pPr>
          </a:lstStyle>
          <a:p>
            <a:pPr lvl="0" rtl="0"/>
            <a:r>
              <a:rPr lang="en-GB" noProof="1"/>
              <a:t>Q2</a:t>
            </a:r>
          </a:p>
        </p:txBody>
      </p:sp>
      <p:sp>
        <p:nvSpPr>
          <p:cNvPr id="100" name="Text Placeholder 7">
            <a:extLst>
              <a:ext uri="{FF2B5EF4-FFF2-40B4-BE49-F238E27FC236}">
                <a16:creationId xmlns:a16="http://schemas.microsoft.com/office/drawing/2014/main" id="{07524528-CBB1-40C1-A6F2-855A4D99478D}"/>
              </a:ext>
            </a:extLst>
          </p:cNvPr>
          <p:cNvSpPr>
            <a:spLocks noGrp="1"/>
          </p:cNvSpPr>
          <p:nvPr>
            <p:ph type="body" sz="quarter" idx="52" hasCustomPrompt="1"/>
          </p:nvPr>
        </p:nvSpPr>
        <p:spPr>
          <a:xfrm>
            <a:off x="5423464" y="6121335"/>
            <a:ext cx="1726129" cy="204276"/>
          </a:xfrm>
        </p:spPr>
        <p:txBody>
          <a:bodyPr lIns="0" tIns="0" rIns="0" bIns="0" rtlCol="0">
            <a:normAutofit/>
          </a:bodyPr>
          <a:lstStyle>
            <a:lvl1pPr marL="0" indent="0" algn="ctr">
              <a:buNone/>
              <a:defRPr sz="1500" b="0" i="0">
                <a:solidFill>
                  <a:schemeClr val="accent3"/>
                </a:solidFill>
                <a:latin typeface="+mj-lt"/>
              </a:defRPr>
            </a:lvl1pPr>
            <a:lvl2pPr marL="457200" indent="0">
              <a:buNone/>
              <a:defRPr/>
            </a:lvl2pPr>
            <a:lvl3pPr marL="914400" indent="0">
              <a:buNone/>
              <a:defRPr/>
            </a:lvl3pPr>
            <a:lvl4pPr marL="1371600" indent="0">
              <a:buNone/>
              <a:defRPr/>
            </a:lvl4pPr>
            <a:lvl5pPr marL="1828800" indent="0">
              <a:buNone/>
              <a:defRPr/>
            </a:lvl5pPr>
          </a:lstStyle>
          <a:p>
            <a:pPr lvl="0" rtl="0"/>
            <a:r>
              <a:rPr lang="en-GB" noProof="1"/>
              <a:t>MILESTONE TITLE</a:t>
            </a:r>
          </a:p>
        </p:txBody>
      </p:sp>
      <p:sp>
        <p:nvSpPr>
          <p:cNvPr id="101" name="Text Placeholder 7">
            <a:extLst>
              <a:ext uri="{FF2B5EF4-FFF2-40B4-BE49-F238E27FC236}">
                <a16:creationId xmlns:a16="http://schemas.microsoft.com/office/drawing/2014/main" id="{41F799BD-659E-472B-98A7-7C06C2F7458C}"/>
              </a:ext>
            </a:extLst>
          </p:cNvPr>
          <p:cNvSpPr>
            <a:spLocks noGrp="1"/>
          </p:cNvSpPr>
          <p:nvPr>
            <p:ph type="body" sz="quarter" idx="53" hasCustomPrompt="1"/>
          </p:nvPr>
        </p:nvSpPr>
        <p:spPr>
          <a:xfrm>
            <a:off x="5423463" y="6303785"/>
            <a:ext cx="1726129" cy="176047"/>
          </a:xfrm>
        </p:spPr>
        <p:txBody>
          <a:bodyPr lIns="0" tIns="0" rIns="0" bIns="0" rtlCol="0">
            <a:normAutofit/>
          </a:bodyPr>
          <a:lstStyle>
            <a:lvl1pPr marL="0" indent="0" algn="ctr">
              <a:buNone/>
              <a:defRPr sz="1000" b="0" i="1">
                <a:solidFill>
                  <a:srgbClr val="454D55"/>
                </a:solidFill>
              </a:defRPr>
            </a:lvl1pPr>
            <a:lvl2pPr marL="457200" indent="0">
              <a:buNone/>
              <a:defRPr/>
            </a:lvl2pPr>
            <a:lvl3pPr marL="914400" indent="0">
              <a:buNone/>
              <a:defRPr/>
            </a:lvl3pPr>
            <a:lvl4pPr marL="1371600" indent="0">
              <a:buNone/>
              <a:defRPr/>
            </a:lvl4pPr>
            <a:lvl5pPr marL="1828800" indent="0">
              <a:buNone/>
              <a:defRPr/>
            </a:lvl5pPr>
          </a:lstStyle>
          <a:p>
            <a:pPr lvl="0" rtl="0"/>
            <a:r>
              <a:rPr lang="en-GB" noProof="1"/>
              <a:t>Milestone description</a:t>
            </a:r>
          </a:p>
        </p:txBody>
      </p:sp>
      <p:sp>
        <p:nvSpPr>
          <p:cNvPr id="62" name="Text Placeholder 42">
            <a:extLst>
              <a:ext uri="{FF2B5EF4-FFF2-40B4-BE49-F238E27FC236}">
                <a16:creationId xmlns:a16="http://schemas.microsoft.com/office/drawing/2014/main" id="{113ADCA9-C0A6-4FAB-A09E-4DECBD41D738}"/>
              </a:ext>
            </a:extLst>
          </p:cNvPr>
          <p:cNvSpPr>
            <a:spLocks noGrp="1"/>
          </p:cNvSpPr>
          <p:nvPr>
            <p:ph type="body" sz="quarter" idx="25" hasCustomPrompt="1"/>
          </p:nvPr>
        </p:nvSpPr>
        <p:spPr>
          <a:xfrm>
            <a:off x="7103304" y="4970360"/>
            <a:ext cx="1044000" cy="1044000"/>
          </a:xfrm>
          <a:prstGeom prst="ellipse">
            <a:avLst/>
          </a:prstGeom>
          <a:solidFill>
            <a:schemeClr val="bg1"/>
          </a:solidFill>
          <a:ln w="72390">
            <a:solidFill>
              <a:schemeClr val="accent4"/>
            </a:solidFill>
          </a:ln>
        </p:spPr>
        <p:txBody>
          <a:bodyPr lIns="0" tIns="0" rIns="0" bIns="0" rtlCol="0" anchor="ctr" anchorCtr="0">
            <a:normAutofit/>
          </a:bodyPr>
          <a:lstStyle>
            <a:lvl1pPr marL="0" indent="0" algn="ctr">
              <a:buNone/>
              <a:defRPr sz="3000">
                <a:solidFill>
                  <a:srgbClr val="454D55"/>
                </a:solidFill>
                <a:latin typeface="+mj-lt"/>
              </a:defRPr>
            </a:lvl1pPr>
          </a:lstStyle>
          <a:p>
            <a:pPr lvl="0" rtl="0"/>
            <a:r>
              <a:rPr lang="en-GB" noProof="1"/>
              <a:t>Q3</a:t>
            </a:r>
          </a:p>
        </p:txBody>
      </p:sp>
      <p:sp>
        <p:nvSpPr>
          <p:cNvPr id="98" name="Text Placeholder 7">
            <a:extLst>
              <a:ext uri="{FF2B5EF4-FFF2-40B4-BE49-F238E27FC236}">
                <a16:creationId xmlns:a16="http://schemas.microsoft.com/office/drawing/2014/main" id="{3EC66011-3B65-49CC-8886-E2CCFBFFABD7}"/>
              </a:ext>
            </a:extLst>
          </p:cNvPr>
          <p:cNvSpPr>
            <a:spLocks noGrp="1"/>
          </p:cNvSpPr>
          <p:nvPr>
            <p:ph type="body" sz="quarter" idx="50" hasCustomPrompt="1"/>
          </p:nvPr>
        </p:nvSpPr>
        <p:spPr>
          <a:xfrm>
            <a:off x="6759849" y="4567759"/>
            <a:ext cx="1726129" cy="204276"/>
          </a:xfrm>
        </p:spPr>
        <p:txBody>
          <a:bodyPr lIns="0" tIns="0" rIns="0" bIns="0" rtlCol="0">
            <a:normAutofit/>
          </a:bodyPr>
          <a:lstStyle>
            <a:lvl1pPr marL="0" indent="0" algn="ctr">
              <a:buNone/>
              <a:defRPr sz="1500" b="0" i="0">
                <a:solidFill>
                  <a:srgbClr val="E8611D"/>
                </a:solidFill>
                <a:latin typeface="+mj-lt"/>
              </a:defRPr>
            </a:lvl1pPr>
            <a:lvl2pPr marL="457200" indent="0">
              <a:buNone/>
              <a:defRPr/>
            </a:lvl2pPr>
            <a:lvl3pPr marL="914400" indent="0">
              <a:buNone/>
              <a:defRPr/>
            </a:lvl3pPr>
            <a:lvl4pPr marL="1371600" indent="0">
              <a:buNone/>
              <a:defRPr/>
            </a:lvl4pPr>
            <a:lvl5pPr marL="1828800" indent="0">
              <a:buNone/>
              <a:defRPr/>
            </a:lvl5pPr>
          </a:lstStyle>
          <a:p>
            <a:pPr lvl="0" rtl="0"/>
            <a:r>
              <a:rPr lang="en-GB" noProof="1"/>
              <a:t>MILESTONE TITLE</a:t>
            </a:r>
          </a:p>
        </p:txBody>
      </p:sp>
      <p:sp>
        <p:nvSpPr>
          <p:cNvPr id="99" name="Text Placeholder 7">
            <a:extLst>
              <a:ext uri="{FF2B5EF4-FFF2-40B4-BE49-F238E27FC236}">
                <a16:creationId xmlns:a16="http://schemas.microsoft.com/office/drawing/2014/main" id="{3B2B5959-E5CC-42A7-B797-463098BE6290}"/>
              </a:ext>
            </a:extLst>
          </p:cNvPr>
          <p:cNvSpPr>
            <a:spLocks noGrp="1"/>
          </p:cNvSpPr>
          <p:nvPr>
            <p:ph type="body" sz="quarter" idx="51" hasCustomPrompt="1"/>
          </p:nvPr>
        </p:nvSpPr>
        <p:spPr>
          <a:xfrm>
            <a:off x="6759848" y="4750209"/>
            <a:ext cx="1726129" cy="176047"/>
          </a:xfrm>
        </p:spPr>
        <p:txBody>
          <a:bodyPr lIns="0" tIns="0" rIns="0" bIns="0" rtlCol="0">
            <a:normAutofit/>
          </a:bodyPr>
          <a:lstStyle>
            <a:lvl1pPr marL="0" indent="0" algn="ctr">
              <a:buNone/>
              <a:defRPr sz="1000" b="0" i="1">
                <a:solidFill>
                  <a:srgbClr val="454D55"/>
                </a:solidFill>
              </a:defRPr>
            </a:lvl1pPr>
            <a:lvl2pPr marL="457200" indent="0">
              <a:buNone/>
              <a:defRPr/>
            </a:lvl2pPr>
            <a:lvl3pPr marL="914400" indent="0">
              <a:buNone/>
              <a:defRPr/>
            </a:lvl3pPr>
            <a:lvl4pPr marL="1371600" indent="0">
              <a:buNone/>
              <a:defRPr/>
            </a:lvl4pPr>
            <a:lvl5pPr marL="1828800" indent="0">
              <a:buNone/>
              <a:defRPr/>
            </a:lvl5pPr>
          </a:lstStyle>
          <a:p>
            <a:pPr lvl="0" rtl="0"/>
            <a:r>
              <a:rPr lang="en-GB" noProof="1"/>
              <a:t>Milestone description</a:t>
            </a:r>
          </a:p>
        </p:txBody>
      </p:sp>
      <p:sp>
        <p:nvSpPr>
          <p:cNvPr id="61" name="Text Placeholder 42">
            <a:extLst>
              <a:ext uri="{FF2B5EF4-FFF2-40B4-BE49-F238E27FC236}">
                <a16:creationId xmlns:a16="http://schemas.microsoft.com/office/drawing/2014/main" id="{91E8A179-36A3-4D0A-96E7-689F93F9B8F2}"/>
              </a:ext>
            </a:extLst>
          </p:cNvPr>
          <p:cNvSpPr>
            <a:spLocks noGrp="1"/>
          </p:cNvSpPr>
          <p:nvPr>
            <p:ph type="body" sz="quarter" idx="24" hasCustomPrompt="1"/>
          </p:nvPr>
        </p:nvSpPr>
        <p:spPr>
          <a:xfrm>
            <a:off x="8447472" y="4970360"/>
            <a:ext cx="1044000" cy="1044000"/>
          </a:xfrm>
          <a:prstGeom prst="ellipse">
            <a:avLst/>
          </a:prstGeom>
          <a:solidFill>
            <a:schemeClr val="bg1"/>
          </a:solidFill>
          <a:ln w="72390">
            <a:solidFill>
              <a:schemeClr val="accent5"/>
            </a:solidFill>
          </a:ln>
        </p:spPr>
        <p:txBody>
          <a:bodyPr lIns="0" tIns="0" rIns="0" bIns="0" rtlCol="0" anchor="ctr" anchorCtr="0">
            <a:normAutofit/>
          </a:bodyPr>
          <a:lstStyle>
            <a:lvl1pPr marL="0" indent="0" algn="ctr">
              <a:buNone/>
              <a:defRPr sz="3000">
                <a:solidFill>
                  <a:srgbClr val="454D55"/>
                </a:solidFill>
                <a:latin typeface="+mj-lt"/>
              </a:defRPr>
            </a:lvl1pPr>
          </a:lstStyle>
          <a:p>
            <a:pPr lvl="0" rtl="0"/>
            <a:r>
              <a:rPr lang="en-GB" noProof="1"/>
              <a:t>Q4</a:t>
            </a:r>
          </a:p>
        </p:txBody>
      </p:sp>
      <p:sp>
        <p:nvSpPr>
          <p:cNvPr id="102" name="Text Placeholder 7">
            <a:extLst>
              <a:ext uri="{FF2B5EF4-FFF2-40B4-BE49-F238E27FC236}">
                <a16:creationId xmlns:a16="http://schemas.microsoft.com/office/drawing/2014/main" id="{9FDC66A0-D1C5-4C83-BBEE-D079881FADA3}"/>
              </a:ext>
            </a:extLst>
          </p:cNvPr>
          <p:cNvSpPr>
            <a:spLocks noGrp="1"/>
          </p:cNvSpPr>
          <p:nvPr>
            <p:ph type="body" sz="quarter" idx="54" hasCustomPrompt="1"/>
          </p:nvPr>
        </p:nvSpPr>
        <p:spPr>
          <a:xfrm>
            <a:off x="8107656" y="6121335"/>
            <a:ext cx="1726129" cy="204276"/>
          </a:xfrm>
        </p:spPr>
        <p:txBody>
          <a:bodyPr lIns="0" tIns="0" rIns="0" bIns="0" rtlCol="0">
            <a:normAutofit/>
          </a:bodyPr>
          <a:lstStyle>
            <a:lvl1pPr marL="0" indent="0" algn="ctr">
              <a:buNone/>
              <a:defRPr sz="1500" b="0" i="0">
                <a:solidFill>
                  <a:schemeClr val="accent5"/>
                </a:solidFill>
                <a:latin typeface="+mj-lt"/>
              </a:defRPr>
            </a:lvl1pPr>
            <a:lvl2pPr marL="457200" indent="0">
              <a:buNone/>
              <a:defRPr/>
            </a:lvl2pPr>
            <a:lvl3pPr marL="914400" indent="0">
              <a:buNone/>
              <a:defRPr/>
            </a:lvl3pPr>
            <a:lvl4pPr marL="1371600" indent="0">
              <a:buNone/>
              <a:defRPr/>
            </a:lvl4pPr>
            <a:lvl5pPr marL="1828800" indent="0">
              <a:buNone/>
              <a:defRPr/>
            </a:lvl5pPr>
          </a:lstStyle>
          <a:p>
            <a:pPr lvl="0" rtl="0"/>
            <a:r>
              <a:rPr lang="en-GB" noProof="1"/>
              <a:t>MILESTONE TITLE</a:t>
            </a:r>
          </a:p>
        </p:txBody>
      </p:sp>
      <p:sp>
        <p:nvSpPr>
          <p:cNvPr id="103" name="Text Placeholder 7">
            <a:extLst>
              <a:ext uri="{FF2B5EF4-FFF2-40B4-BE49-F238E27FC236}">
                <a16:creationId xmlns:a16="http://schemas.microsoft.com/office/drawing/2014/main" id="{E4E5E736-BFFC-4245-916F-586110128844}"/>
              </a:ext>
            </a:extLst>
          </p:cNvPr>
          <p:cNvSpPr>
            <a:spLocks noGrp="1"/>
          </p:cNvSpPr>
          <p:nvPr>
            <p:ph type="body" sz="quarter" idx="55" hasCustomPrompt="1"/>
          </p:nvPr>
        </p:nvSpPr>
        <p:spPr>
          <a:xfrm>
            <a:off x="8107655" y="6303785"/>
            <a:ext cx="1726129" cy="176047"/>
          </a:xfrm>
        </p:spPr>
        <p:txBody>
          <a:bodyPr lIns="0" tIns="0" rIns="0" bIns="0" rtlCol="0">
            <a:normAutofit/>
          </a:bodyPr>
          <a:lstStyle>
            <a:lvl1pPr marL="0" indent="0" algn="ctr">
              <a:buNone/>
              <a:defRPr sz="1000" b="0" i="1">
                <a:solidFill>
                  <a:srgbClr val="454D55"/>
                </a:solidFill>
              </a:defRPr>
            </a:lvl1pPr>
            <a:lvl2pPr marL="457200" indent="0">
              <a:buNone/>
              <a:defRPr/>
            </a:lvl2pPr>
            <a:lvl3pPr marL="914400" indent="0">
              <a:buNone/>
              <a:defRPr/>
            </a:lvl3pPr>
            <a:lvl4pPr marL="1371600" indent="0">
              <a:buNone/>
              <a:defRPr/>
            </a:lvl4pPr>
            <a:lvl5pPr marL="1828800" indent="0">
              <a:buNone/>
              <a:defRPr/>
            </a:lvl5pPr>
          </a:lstStyle>
          <a:p>
            <a:pPr lvl="0" rtl="0"/>
            <a:r>
              <a:rPr lang="en-GB" noProof="1"/>
              <a:t>Milestone description</a:t>
            </a:r>
          </a:p>
        </p:txBody>
      </p:sp>
      <p:sp>
        <p:nvSpPr>
          <p:cNvPr id="110" name="Text Placeholder 42">
            <a:extLst>
              <a:ext uri="{FF2B5EF4-FFF2-40B4-BE49-F238E27FC236}">
                <a16:creationId xmlns:a16="http://schemas.microsoft.com/office/drawing/2014/main" id="{74922A2C-30D3-4ED0-8443-C57494EB4287}"/>
              </a:ext>
            </a:extLst>
          </p:cNvPr>
          <p:cNvSpPr>
            <a:spLocks noGrp="1"/>
          </p:cNvSpPr>
          <p:nvPr>
            <p:ph type="body" sz="quarter" idx="58" hasCustomPrompt="1"/>
          </p:nvPr>
        </p:nvSpPr>
        <p:spPr>
          <a:xfrm>
            <a:off x="10293432" y="4973439"/>
            <a:ext cx="1044000" cy="1044000"/>
          </a:xfrm>
          <a:prstGeom prst="ellipse">
            <a:avLst/>
          </a:prstGeom>
          <a:solidFill>
            <a:schemeClr val="accent5"/>
          </a:solidFill>
          <a:ln w="72390">
            <a:solidFill>
              <a:schemeClr val="bg1"/>
            </a:solidFill>
          </a:ln>
        </p:spPr>
        <p:txBody>
          <a:bodyPr lIns="0" tIns="0" rIns="0" bIns="0" rtlCol="0" anchor="ctr" anchorCtr="0">
            <a:normAutofit/>
          </a:bodyPr>
          <a:lstStyle>
            <a:lvl1pPr marL="0" indent="0" algn="ctr">
              <a:buNone/>
              <a:defRPr lang="ru-RU" sz="2200" kern="1200" dirty="0">
                <a:solidFill>
                  <a:srgbClr val="454D55"/>
                </a:solidFill>
                <a:latin typeface="+mj-lt"/>
                <a:ea typeface="+mn-ea"/>
                <a:cs typeface="+mn-cs"/>
              </a:defRPr>
            </a:lvl1pPr>
          </a:lstStyle>
          <a:p>
            <a:pPr lvl="0" rtl="0"/>
            <a:r>
              <a:rPr lang="en-GB" noProof="1"/>
              <a:t>20XX</a:t>
            </a:r>
          </a:p>
        </p:txBody>
      </p:sp>
      <p:sp>
        <p:nvSpPr>
          <p:cNvPr id="5" name="Footer Placeholder 4">
            <a:extLst>
              <a:ext uri="{FF2B5EF4-FFF2-40B4-BE49-F238E27FC236}">
                <a16:creationId xmlns:a16="http://schemas.microsoft.com/office/drawing/2014/main" id="{4953E081-530B-464A-B47C-C858A60EB2EA}"/>
              </a:ext>
            </a:extLst>
          </p:cNvPr>
          <p:cNvSpPr>
            <a:spLocks noGrp="1"/>
          </p:cNvSpPr>
          <p:nvPr>
            <p:ph type="ftr" sz="quarter" idx="11"/>
          </p:nvPr>
        </p:nvSpPr>
        <p:spPr/>
        <p:txBody>
          <a:bodyPr rtlCol="0"/>
          <a:lstStyle/>
          <a:p>
            <a:pPr rtl="0"/>
            <a:r>
              <a:rPr lang="en-GB" noProof="1"/>
              <a:t>ADD A FOOTER</a:t>
            </a:r>
          </a:p>
        </p:txBody>
      </p:sp>
      <p:sp>
        <p:nvSpPr>
          <p:cNvPr id="4" name="Date Placeholder 3">
            <a:extLst>
              <a:ext uri="{FF2B5EF4-FFF2-40B4-BE49-F238E27FC236}">
                <a16:creationId xmlns:a16="http://schemas.microsoft.com/office/drawing/2014/main" id="{7C0373A1-F9A6-4E7C-A04F-22454F3A60CF}"/>
              </a:ext>
            </a:extLst>
          </p:cNvPr>
          <p:cNvSpPr>
            <a:spLocks noGrp="1"/>
          </p:cNvSpPr>
          <p:nvPr>
            <p:ph type="dt" sz="half" idx="10"/>
          </p:nvPr>
        </p:nvSpPr>
        <p:spPr>
          <a:xfrm>
            <a:off x="9005888" y="550858"/>
            <a:ext cx="2743200" cy="176716"/>
          </a:xfrm>
          <a:prstGeom prst="rect">
            <a:avLst/>
          </a:prstGeom>
        </p:spPr>
        <p:txBody>
          <a:bodyPr rtlCol="0"/>
          <a:lstStyle/>
          <a:p>
            <a:pPr rtl="0"/>
            <a:fld id="{304D15CA-71E0-4E58-88EE-F320CE89B540}" type="datetime1">
              <a:rPr lang="en-GB" noProof="1" smtClean="0"/>
              <a:t>03/09/2024</a:t>
            </a:fld>
            <a:endParaRPr lang="en-GB" noProof="1"/>
          </a:p>
        </p:txBody>
      </p:sp>
      <p:sp>
        <p:nvSpPr>
          <p:cNvPr id="6" name="Slide Number Placeholder 5">
            <a:extLst>
              <a:ext uri="{FF2B5EF4-FFF2-40B4-BE49-F238E27FC236}">
                <a16:creationId xmlns:a16="http://schemas.microsoft.com/office/drawing/2014/main" id="{B09BF57F-FEA7-4D09-AA29-F32AA5577A04}"/>
              </a:ext>
            </a:extLst>
          </p:cNvPr>
          <p:cNvSpPr>
            <a:spLocks noGrp="1"/>
          </p:cNvSpPr>
          <p:nvPr>
            <p:ph type="sldNum" sz="quarter" idx="12"/>
          </p:nvPr>
        </p:nvSpPr>
        <p:spPr/>
        <p:txBody>
          <a:bodyPr rtlCol="0"/>
          <a:lstStyle/>
          <a:p>
            <a:pPr rtl="0"/>
            <a:fld id="{93C1428B-5ACF-4E79-A091-05E2328DA75D}" type="slidenum">
              <a:rPr lang="en-GB" noProof="1" dirty="0" smtClean="0"/>
              <a:t>‹#›</a:t>
            </a:fld>
            <a:endParaRPr lang="en-GB" noProof="1"/>
          </a:p>
        </p:txBody>
      </p:sp>
    </p:spTree>
    <p:extLst>
      <p:ext uri="{BB962C8B-B14F-4D97-AF65-F5344CB8AC3E}">
        <p14:creationId xmlns:p14="http://schemas.microsoft.com/office/powerpoint/2010/main" val="3982000294"/>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CAC5166-4796-40D2-A50C-05DACE2C6C35}"/>
              </a:ext>
            </a:extLst>
          </p:cNvPr>
          <p:cNvSpPr>
            <a:spLocks noGrp="1"/>
          </p:cNvSpPr>
          <p:nvPr>
            <p:ph type="title"/>
          </p:nvPr>
        </p:nvSpPr>
        <p:spPr>
          <a:xfrm>
            <a:off x="838200" y="1292588"/>
            <a:ext cx="10515600" cy="1325563"/>
          </a:xfrm>
          <a:prstGeom prst="rect">
            <a:avLst/>
          </a:prstGeom>
        </p:spPr>
        <p:txBody>
          <a:bodyPr vert="horz" lIns="91440" tIns="45720" rIns="91440" bIns="45720" rtlCol="0" anchor="ctr">
            <a:normAutofit/>
          </a:bodyPr>
          <a:lstStyle/>
          <a:p>
            <a:pPr rtl="0"/>
            <a:r>
              <a:rPr lang="en-US" noProof="1"/>
              <a:t>Click to edit Master title style</a:t>
            </a:r>
            <a:endParaRPr lang="en-GB" noProof="1"/>
          </a:p>
        </p:txBody>
      </p:sp>
      <p:sp>
        <p:nvSpPr>
          <p:cNvPr id="3" name="Text Placeholder 2">
            <a:extLst>
              <a:ext uri="{FF2B5EF4-FFF2-40B4-BE49-F238E27FC236}">
                <a16:creationId xmlns:a16="http://schemas.microsoft.com/office/drawing/2014/main" id="{AD836682-CE55-4994-889B-5D188C3E4F73}"/>
              </a:ext>
            </a:extLst>
          </p:cNvPr>
          <p:cNvSpPr>
            <a:spLocks noGrp="1"/>
          </p:cNvSpPr>
          <p:nvPr>
            <p:ph type="body" idx="1"/>
          </p:nvPr>
        </p:nvSpPr>
        <p:spPr>
          <a:xfrm>
            <a:off x="838200" y="2753088"/>
            <a:ext cx="10515600" cy="2341426"/>
          </a:xfrm>
          <a:prstGeom prst="rect">
            <a:avLst/>
          </a:prstGeom>
        </p:spPr>
        <p:txBody>
          <a:bodyPr vert="horz" lIns="91440" tIns="45720" rIns="91440" bIns="45720" rtlCol="0">
            <a:normAutofit/>
          </a:bodyPr>
          <a:lstStyle/>
          <a:p>
            <a:pPr lvl="0" rtl="0"/>
            <a:r>
              <a:rPr lang="en-GB" noProof="1"/>
              <a:t>Click to edit Master text styles</a:t>
            </a:r>
          </a:p>
          <a:p>
            <a:pPr lvl="1" rtl="0"/>
            <a:r>
              <a:rPr lang="en-GB" noProof="1"/>
              <a:t>Second level</a:t>
            </a:r>
          </a:p>
          <a:p>
            <a:pPr lvl="2" rtl="0"/>
            <a:r>
              <a:rPr lang="en-GB" noProof="1"/>
              <a:t>Third level</a:t>
            </a:r>
          </a:p>
          <a:p>
            <a:pPr lvl="3" rtl="0"/>
            <a:r>
              <a:rPr lang="en-GB" noProof="1"/>
              <a:t>Quarter level</a:t>
            </a:r>
          </a:p>
          <a:p>
            <a:pPr lvl="4" rtl="0"/>
            <a:r>
              <a:rPr lang="en-GB" noProof="1"/>
              <a:t>Fifth level</a:t>
            </a:r>
          </a:p>
        </p:txBody>
      </p:sp>
      <p:sp>
        <p:nvSpPr>
          <p:cNvPr id="4" name="Date Placeholder 3">
            <a:extLst>
              <a:ext uri="{FF2B5EF4-FFF2-40B4-BE49-F238E27FC236}">
                <a16:creationId xmlns:a16="http://schemas.microsoft.com/office/drawing/2014/main" id="{F31F9231-8DF4-411E-8324-453AB042A01C}"/>
              </a:ext>
            </a:extLst>
          </p:cNvPr>
          <p:cNvSpPr>
            <a:spLocks noGrp="1"/>
          </p:cNvSpPr>
          <p:nvPr>
            <p:ph type="dt" sz="half" idx="2"/>
          </p:nvPr>
        </p:nvSpPr>
        <p:spPr>
          <a:xfrm>
            <a:off x="9005888" y="577752"/>
            <a:ext cx="2743200" cy="176716"/>
          </a:xfrm>
          <a:prstGeom prst="rect">
            <a:avLst/>
          </a:prstGeom>
        </p:spPr>
        <p:txBody>
          <a:bodyPr vert="horz" lIns="0" tIns="0" rIns="0" bIns="0" rtlCol="0" anchor="t" anchorCtr="0"/>
          <a:lstStyle>
            <a:lvl1pPr algn="r">
              <a:defRPr sz="900" i="1">
                <a:solidFill>
                  <a:srgbClr val="454D55"/>
                </a:solidFill>
              </a:defRPr>
            </a:lvl1pPr>
          </a:lstStyle>
          <a:p>
            <a:pPr rtl="0"/>
            <a:fld id="{F7182A2F-4C01-4B4F-B855-198932A18E99}" type="datetime1">
              <a:rPr lang="en-GB" noProof="1" dirty="0" smtClean="0"/>
              <a:t>03/09/2024</a:t>
            </a:fld>
            <a:endParaRPr lang="en-GB" noProof="1"/>
          </a:p>
        </p:txBody>
      </p:sp>
      <p:sp>
        <p:nvSpPr>
          <p:cNvPr id="5" name="Footer Placeholder 4">
            <a:extLst>
              <a:ext uri="{FF2B5EF4-FFF2-40B4-BE49-F238E27FC236}">
                <a16:creationId xmlns:a16="http://schemas.microsoft.com/office/drawing/2014/main" id="{C30475F0-EE3A-4617-AFAB-40BF7C148786}"/>
              </a:ext>
            </a:extLst>
          </p:cNvPr>
          <p:cNvSpPr>
            <a:spLocks noGrp="1"/>
          </p:cNvSpPr>
          <p:nvPr>
            <p:ph type="ftr" sz="quarter" idx="3"/>
          </p:nvPr>
        </p:nvSpPr>
        <p:spPr>
          <a:xfrm>
            <a:off x="9005888" y="392469"/>
            <a:ext cx="2743200" cy="176715"/>
          </a:xfrm>
          <a:prstGeom prst="rect">
            <a:avLst/>
          </a:prstGeom>
        </p:spPr>
        <p:txBody>
          <a:bodyPr vert="horz" lIns="0" tIns="0" rIns="0" bIns="0" rtlCol="0" anchor="b" anchorCtr="0"/>
          <a:lstStyle>
            <a:lvl1pPr algn="r">
              <a:defRPr sz="900" i="1">
                <a:solidFill>
                  <a:srgbClr val="454D55"/>
                </a:solidFill>
              </a:defRPr>
            </a:lvl1pPr>
          </a:lstStyle>
          <a:p>
            <a:pPr rtl="0"/>
            <a:r>
              <a:rPr lang="en-GB" noProof="1"/>
              <a:t>ADD A FOOTER</a:t>
            </a:r>
          </a:p>
        </p:txBody>
      </p:sp>
      <p:sp>
        <p:nvSpPr>
          <p:cNvPr id="6" name="Slide Number Placeholder 5">
            <a:extLst>
              <a:ext uri="{FF2B5EF4-FFF2-40B4-BE49-F238E27FC236}">
                <a16:creationId xmlns:a16="http://schemas.microsoft.com/office/drawing/2014/main" id="{8AA07E7D-9F5C-43AC-A03A-432F6CB44929}"/>
              </a:ext>
            </a:extLst>
          </p:cNvPr>
          <p:cNvSpPr>
            <a:spLocks noGrp="1"/>
          </p:cNvSpPr>
          <p:nvPr>
            <p:ph type="sldNum" sz="quarter" idx="4"/>
          </p:nvPr>
        </p:nvSpPr>
        <p:spPr>
          <a:xfrm>
            <a:off x="442913" y="392470"/>
            <a:ext cx="395287" cy="176715"/>
          </a:xfrm>
          <a:prstGeom prst="rect">
            <a:avLst/>
          </a:prstGeom>
        </p:spPr>
        <p:txBody>
          <a:bodyPr vert="horz" lIns="0" tIns="0" rIns="0" bIns="0" rtlCol="0" anchor="b" anchorCtr="0"/>
          <a:lstStyle>
            <a:lvl1pPr algn="l">
              <a:defRPr sz="900" i="1">
                <a:solidFill>
                  <a:srgbClr val="454D55"/>
                </a:solidFill>
              </a:defRPr>
            </a:lvl1pPr>
          </a:lstStyle>
          <a:p>
            <a:pPr rtl="0"/>
            <a:fld id="{93C1428B-5ACF-4E79-A091-05E2328DA75D}" type="slidenum">
              <a:rPr lang="en-GB" noProof="1" dirty="0" smtClean="0"/>
              <a:pPr/>
              <a:t>‹#›</a:t>
            </a:fld>
            <a:endParaRPr lang="en-GB" noProof="1"/>
          </a:p>
        </p:txBody>
      </p:sp>
    </p:spTree>
    <p:extLst>
      <p:ext uri="{BB962C8B-B14F-4D97-AF65-F5344CB8AC3E}">
        <p14:creationId xmlns:p14="http://schemas.microsoft.com/office/powerpoint/2010/main" val="557435426"/>
      </p:ext>
    </p:extLst>
  </p:cSld>
  <p:clrMap bg1="lt1" tx1="dk1" bg2="lt2" tx2="dk2" accent1="accent1" accent2="accent2" accent3="accent3" accent4="accent4" accent5="accent5" accent6="accent6" hlink="hlink" folHlink="folHlink"/>
  <p:sldLayoutIdLst>
    <p:sldLayoutId id="2147483650" r:id="rId1"/>
  </p:sldLayoutIdLst>
  <p:hf hdr="0"/>
  <p:txStyles>
    <p:titleStyle>
      <a:lvl1pPr algn="l" defTabSz="914400" rtl="0" eaLnBrk="1" latinLnBrk="0" hangingPunct="1">
        <a:lnSpc>
          <a:spcPct val="90000"/>
        </a:lnSpc>
        <a:spcBef>
          <a:spcPct val="0"/>
        </a:spcBef>
        <a:buNone/>
        <a:defRPr sz="35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78" userDrawn="1">
          <p15:clr>
            <a:srgbClr val="F26B43"/>
          </p15:clr>
        </p15:guide>
        <p15:guide id="2" pos="279" userDrawn="1">
          <p15:clr>
            <a:srgbClr val="F26B43"/>
          </p15:clr>
        </p15:guide>
        <p15:guide id="3" pos="7401" userDrawn="1">
          <p15:clr>
            <a:srgbClr val="F26B43"/>
          </p15:clr>
        </p15:guide>
        <p15:guide id="4" orient="horz" pos="4042"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Text Placeholder 46">
            <a:extLst>
              <a:ext uri="{FF2B5EF4-FFF2-40B4-BE49-F238E27FC236}">
                <a16:creationId xmlns:a16="http://schemas.microsoft.com/office/drawing/2014/main" id="{AB47DC31-EE68-48D8-9468-C2B842A23804}"/>
              </a:ext>
            </a:extLst>
          </p:cNvPr>
          <p:cNvSpPr>
            <a:spLocks noGrp="1"/>
          </p:cNvSpPr>
          <p:nvPr>
            <p:ph type="body" sz="quarter" idx="57"/>
          </p:nvPr>
        </p:nvSpPr>
        <p:spPr>
          <a:xfrm>
            <a:off x="851742" y="661796"/>
            <a:ext cx="1924731" cy="1357585"/>
          </a:xfrm>
          <a:solidFill>
            <a:srgbClr val="DAC72D"/>
          </a:solidFill>
        </p:spPr>
        <p:txBody>
          <a:bodyPr rtlCol="0">
            <a:normAutofit/>
          </a:bodyPr>
          <a:lstStyle/>
          <a:p>
            <a:r>
              <a:rPr lang="en-GB" sz="1400" noProof="1"/>
              <a:t>Introduction to GCSE</a:t>
            </a:r>
          </a:p>
        </p:txBody>
      </p:sp>
      <p:pic>
        <p:nvPicPr>
          <p:cNvPr id="37" name="Picture 36" descr="Walton logo">
            <a:extLst>
              <a:ext uri="{FF2B5EF4-FFF2-40B4-BE49-F238E27FC236}">
                <a16:creationId xmlns:a16="http://schemas.microsoft.com/office/drawing/2014/main" id="{A62B723C-0AF2-4A83-BD32-ACBB6DA9E38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l="9474" t="11688"/>
          <a:stretch>
            <a:fillRect/>
          </a:stretch>
        </p:blipFill>
        <p:spPr bwMode="auto">
          <a:xfrm>
            <a:off x="90929" y="5215033"/>
            <a:ext cx="1866641" cy="14755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4" name="Title 1">
            <a:extLst>
              <a:ext uri="{FF2B5EF4-FFF2-40B4-BE49-F238E27FC236}">
                <a16:creationId xmlns:a16="http://schemas.microsoft.com/office/drawing/2014/main" id="{4AB77F6F-7AE3-42F9-8D8F-CA31460640F2}"/>
              </a:ext>
            </a:extLst>
          </p:cNvPr>
          <p:cNvSpPr>
            <a:spLocks noGrp="1"/>
          </p:cNvSpPr>
          <p:nvPr>
            <p:ph type="title"/>
          </p:nvPr>
        </p:nvSpPr>
        <p:spPr>
          <a:xfrm>
            <a:off x="75711" y="2041856"/>
            <a:ext cx="3052087" cy="1475598"/>
          </a:xfrm>
        </p:spPr>
        <p:txBody>
          <a:bodyPr rtlCol="0">
            <a:normAutofit/>
          </a:bodyPr>
          <a:lstStyle/>
          <a:p>
            <a:r>
              <a:rPr lang="en-GB" sz="2800" u="sng" noProof="1">
                <a:solidFill>
                  <a:srgbClr val="FF0000"/>
                </a:solidFill>
              </a:rPr>
              <a:t>Walton High School</a:t>
            </a:r>
            <a:br>
              <a:rPr lang="en-GB" sz="2800" u="sng" noProof="1">
                <a:solidFill>
                  <a:srgbClr val="FF0000"/>
                </a:solidFill>
              </a:rPr>
            </a:br>
            <a:r>
              <a:rPr lang="en-GB" sz="2400" u="sng" noProof="1">
                <a:solidFill>
                  <a:srgbClr val="000000"/>
                </a:solidFill>
              </a:rPr>
              <a:t>GCSE Music</a:t>
            </a:r>
            <a:br>
              <a:rPr lang="en-GB" sz="2400" u="sng" noProof="1">
                <a:solidFill>
                  <a:srgbClr val="000000"/>
                </a:solidFill>
              </a:rPr>
            </a:br>
            <a:r>
              <a:rPr lang="en-GB" sz="2400" u="sng" noProof="1">
                <a:solidFill>
                  <a:srgbClr val="000000"/>
                </a:solidFill>
              </a:rPr>
              <a:t>Year 10</a:t>
            </a:r>
            <a:br>
              <a:rPr lang="en-GB" sz="2400" u="sng" noProof="1">
                <a:solidFill>
                  <a:srgbClr val="000000"/>
                </a:solidFill>
              </a:rPr>
            </a:br>
            <a:r>
              <a:rPr lang="en-GB" sz="2400" u="sng" noProof="1">
                <a:solidFill>
                  <a:srgbClr val="000000"/>
                </a:solidFill>
              </a:rPr>
              <a:t>Single Lesson</a:t>
            </a:r>
            <a:endParaRPr lang="en-GB" sz="2000" u="sng" noProof="1">
              <a:solidFill>
                <a:srgbClr val="FF0000"/>
              </a:solidFill>
            </a:endParaRPr>
          </a:p>
        </p:txBody>
      </p:sp>
      <p:sp>
        <p:nvSpPr>
          <p:cNvPr id="89" name="Text Placeholder 7">
            <a:extLst>
              <a:ext uri="{FF2B5EF4-FFF2-40B4-BE49-F238E27FC236}">
                <a16:creationId xmlns:a16="http://schemas.microsoft.com/office/drawing/2014/main" id="{ED632E26-096E-4F04-AD3A-C010A2BFDAC6}"/>
              </a:ext>
            </a:extLst>
          </p:cNvPr>
          <p:cNvSpPr txBox="1">
            <a:spLocks/>
          </p:cNvSpPr>
          <p:nvPr/>
        </p:nvSpPr>
        <p:spPr>
          <a:xfrm>
            <a:off x="261456" y="167369"/>
            <a:ext cx="1170028" cy="360770"/>
          </a:xfrm>
          <a:prstGeom prst="rect">
            <a:avLst/>
          </a:prstGeom>
        </p:spPr>
        <p:txBody>
          <a:bodyPr vert="horz" lIns="0" tIns="0" rIns="0" bIns="0" rtlCol="0">
            <a:normAutofit/>
          </a:bodyPr>
          <a:lstStyle>
            <a:lvl1pPr marL="0" indent="0" algn="l" defTabSz="914400" rtl="0" eaLnBrk="1" latinLnBrk="0" hangingPunct="1">
              <a:lnSpc>
                <a:spcPct val="90000"/>
              </a:lnSpc>
              <a:spcBef>
                <a:spcPts val="1000"/>
              </a:spcBef>
              <a:buFont typeface="Arial" panose="020B0604020202020204" pitchFamily="34" charset="0"/>
              <a:buNone/>
              <a:defRPr sz="2000" b="0" i="1" kern="1200">
                <a:solidFill>
                  <a:srgbClr val="454D55"/>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4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1200" dirty="0">
                <a:solidFill>
                  <a:srgbClr val="000000"/>
                </a:solidFill>
              </a:rPr>
              <a:t>Weekly Retrieval Starter Tasks</a:t>
            </a:r>
          </a:p>
        </p:txBody>
      </p:sp>
      <p:pic>
        <p:nvPicPr>
          <p:cNvPr id="1028" name="Picture 4" descr="See the source image">
            <a:extLst>
              <a:ext uri="{FF2B5EF4-FFF2-40B4-BE49-F238E27FC236}">
                <a16:creationId xmlns:a16="http://schemas.microsoft.com/office/drawing/2014/main" id="{3CA292D1-8D27-4194-9176-ADD04983967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430758" y="91047"/>
            <a:ext cx="606380" cy="1675982"/>
          </a:xfrm>
          <a:prstGeom prst="rect">
            <a:avLst/>
          </a:prstGeom>
          <a:noFill/>
          <a:extLst>
            <a:ext uri="{909E8E84-426E-40DD-AFC4-6F175D3DCCD1}">
              <a14:hiddenFill xmlns:a14="http://schemas.microsoft.com/office/drawing/2010/main">
                <a:solidFill>
                  <a:srgbClr val="FFFFFF"/>
                </a:solidFill>
              </a14:hiddenFill>
            </a:ext>
          </a:extLst>
        </p:spPr>
      </p:pic>
      <p:pic>
        <p:nvPicPr>
          <p:cNvPr id="1050" name="Picture 26" descr="See the source image">
            <a:extLst>
              <a:ext uri="{FF2B5EF4-FFF2-40B4-BE49-F238E27FC236}">
                <a16:creationId xmlns:a16="http://schemas.microsoft.com/office/drawing/2014/main" id="{336F6BC4-D2D9-47B2-9959-67E062CFD825}"/>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720696" y="158714"/>
            <a:ext cx="926694" cy="926694"/>
          </a:xfrm>
          <a:prstGeom prst="rect">
            <a:avLst/>
          </a:prstGeom>
          <a:noFill/>
          <a:extLst>
            <a:ext uri="{909E8E84-426E-40DD-AFC4-6F175D3DCCD1}">
              <a14:hiddenFill xmlns:a14="http://schemas.microsoft.com/office/drawing/2010/main">
                <a:solidFill>
                  <a:srgbClr val="FFFFFF"/>
                </a:solidFill>
              </a14:hiddenFill>
            </a:ext>
          </a:extLst>
        </p:spPr>
      </p:pic>
      <p:sp>
        <p:nvSpPr>
          <p:cNvPr id="46" name="Text Placeholder 7">
            <a:extLst>
              <a:ext uri="{FF2B5EF4-FFF2-40B4-BE49-F238E27FC236}">
                <a16:creationId xmlns:a16="http://schemas.microsoft.com/office/drawing/2014/main" id="{3FE68EB5-AF0E-4431-A17C-17E9585E6F3A}"/>
              </a:ext>
            </a:extLst>
          </p:cNvPr>
          <p:cNvSpPr txBox="1">
            <a:spLocks/>
          </p:cNvSpPr>
          <p:nvPr/>
        </p:nvSpPr>
        <p:spPr>
          <a:xfrm>
            <a:off x="75710" y="3808807"/>
            <a:ext cx="1541521" cy="772451"/>
          </a:xfrm>
          <a:prstGeom prst="rect">
            <a:avLst/>
          </a:prstGeom>
        </p:spPr>
        <p:txBody>
          <a:bodyPr vert="horz" lIns="0" tIns="0" rIns="0" bIns="0" rtlCol="0">
            <a:normAutofit fontScale="92500"/>
          </a:bodyPr>
          <a:lstStyle>
            <a:lvl1pPr marL="0" indent="0" algn="l" defTabSz="914400" rtl="0" eaLnBrk="1" latinLnBrk="0" hangingPunct="1">
              <a:lnSpc>
                <a:spcPct val="90000"/>
              </a:lnSpc>
              <a:spcBef>
                <a:spcPts val="1000"/>
              </a:spcBef>
              <a:buFont typeface="Arial" panose="020B0604020202020204" pitchFamily="34" charset="0"/>
              <a:buNone/>
              <a:defRPr sz="2000" b="0" i="1" kern="1200">
                <a:solidFill>
                  <a:srgbClr val="454D55"/>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4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1200" dirty="0">
                <a:solidFill>
                  <a:srgbClr val="000000"/>
                </a:solidFill>
              </a:rPr>
              <a:t>Year 10 have 3x 50 minute lessons per week. There is a separate curriculum map for the double lesson.</a:t>
            </a:r>
          </a:p>
        </p:txBody>
      </p:sp>
      <p:sp>
        <p:nvSpPr>
          <p:cNvPr id="36" name="Text Placeholder 7">
            <a:extLst>
              <a:ext uri="{FF2B5EF4-FFF2-40B4-BE49-F238E27FC236}">
                <a16:creationId xmlns:a16="http://schemas.microsoft.com/office/drawing/2014/main" id="{8563E4F4-E820-43D3-803E-F39667D9A5C4}"/>
              </a:ext>
            </a:extLst>
          </p:cNvPr>
          <p:cNvSpPr txBox="1">
            <a:spLocks/>
          </p:cNvSpPr>
          <p:nvPr/>
        </p:nvSpPr>
        <p:spPr>
          <a:xfrm>
            <a:off x="8841267" y="1292048"/>
            <a:ext cx="1840101" cy="188727"/>
          </a:xfrm>
          <a:prstGeom prst="rect">
            <a:avLst/>
          </a:prstGeom>
          <a:solidFill>
            <a:srgbClr val="FFFF00"/>
          </a:solidFill>
        </p:spPr>
        <p:txBody>
          <a:bodyPr vert="horz" lIns="0" tIns="0" rIns="0" bIns="0" rtlCol="0" anchor="ctr">
            <a:normAutofit/>
          </a:bodyPr>
          <a:lstStyle>
            <a:lvl1pPr marL="0" indent="0" algn="l" defTabSz="914400" rtl="0" eaLnBrk="1" latinLnBrk="0" hangingPunct="1">
              <a:lnSpc>
                <a:spcPct val="90000"/>
              </a:lnSpc>
              <a:spcBef>
                <a:spcPts val="1000"/>
              </a:spcBef>
              <a:buFont typeface="Arial" panose="020B0604020202020204" pitchFamily="34" charset="0"/>
              <a:buNone/>
              <a:defRPr sz="2000" b="0" i="1" kern="1200">
                <a:solidFill>
                  <a:srgbClr val="454D55"/>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4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r>
              <a:rPr lang="en-GB" sz="1200" dirty="0">
                <a:solidFill>
                  <a:srgbClr val="000000"/>
                </a:solidFill>
              </a:rPr>
              <a:t>Theory and Key Word Test</a:t>
            </a:r>
          </a:p>
        </p:txBody>
      </p:sp>
      <p:sp>
        <p:nvSpPr>
          <p:cNvPr id="39" name="Text Placeholder 46">
            <a:extLst>
              <a:ext uri="{FF2B5EF4-FFF2-40B4-BE49-F238E27FC236}">
                <a16:creationId xmlns:a16="http://schemas.microsoft.com/office/drawing/2014/main" id="{BF5E7616-82CC-4E09-8E15-833E60C358C9}"/>
              </a:ext>
            </a:extLst>
          </p:cNvPr>
          <p:cNvSpPr txBox="1">
            <a:spLocks/>
          </p:cNvSpPr>
          <p:nvPr/>
        </p:nvSpPr>
        <p:spPr>
          <a:xfrm>
            <a:off x="4014672" y="831263"/>
            <a:ext cx="1624415" cy="1110299"/>
          </a:xfrm>
          <a:prstGeom prst="ellipse">
            <a:avLst/>
          </a:prstGeom>
          <a:solidFill>
            <a:srgbClr val="ADC152"/>
          </a:solidFill>
          <a:ln w="72390">
            <a:solidFill>
              <a:schemeClr val="bg1"/>
            </a:solidFill>
          </a:ln>
        </p:spPr>
        <p:txBody>
          <a:bodyPr vert="horz" lIns="0" tIns="0" rIns="0" bIns="0" rtlCol="0" anchor="ctr" anchorCtr="0">
            <a:normAutofit/>
          </a:bodyPr>
          <a:lstStyle>
            <a:lvl1pPr marL="0" indent="0" algn="ctr" defTabSz="914400" rtl="0" eaLnBrk="1" latinLnBrk="0" hangingPunct="1">
              <a:lnSpc>
                <a:spcPct val="90000"/>
              </a:lnSpc>
              <a:spcBef>
                <a:spcPts val="1000"/>
              </a:spcBef>
              <a:buFont typeface="Arial" panose="020B0604020202020204" pitchFamily="34" charset="0"/>
              <a:buNone/>
              <a:defRPr lang="ru-RU" sz="2200" kern="1200" dirty="0">
                <a:solidFill>
                  <a:srgbClr val="454D55"/>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1600" noProof="1">
                <a:solidFill>
                  <a:schemeClr val="bg1"/>
                </a:solidFill>
              </a:rPr>
              <a:t>Music Theory</a:t>
            </a:r>
          </a:p>
        </p:txBody>
      </p:sp>
      <p:sp>
        <p:nvSpPr>
          <p:cNvPr id="48" name="Text Placeholder 46">
            <a:extLst>
              <a:ext uri="{FF2B5EF4-FFF2-40B4-BE49-F238E27FC236}">
                <a16:creationId xmlns:a16="http://schemas.microsoft.com/office/drawing/2014/main" id="{E41BB5C1-B4F1-418D-B725-EF6135696282}"/>
              </a:ext>
            </a:extLst>
          </p:cNvPr>
          <p:cNvSpPr txBox="1">
            <a:spLocks/>
          </p:cNvSpPr>
          <p:nvPr/>
        </p:nvSpPr>
        <p:spPr>
          <a:xfrm>
            <a:off x="9184044" y="2820749"/>
            <a:ext cx="1624415" cy="1110299"/>
          </a:xfrm>
          <a:prstGeom prst="ellipse">
            <a:avLst/>
          </a:prstGeom>
          <a:solidFill>
            <a:srgbClr val="0C6D82"/>
          </a:solidFill>
          <a:ln w="72390">
            <a:solidFill>
              <a:schemeClr val="bg1"/>
            </a:solidFill>
          </a:ln>
        </p:spPr>
        <p:txBody>
          <a:bodyPr vert="horz" lIns="0" tIns="0" rIns="0" bIns="0" rtlCol="0" anchor="ctr" anchorCtr="0">
            <a:normAutofit/>
          </a:bodyPr>
          <a:lstStyle>
            <a:lvl1pPr marL="0" indent="0" algn="ctr" defTabSz="914400" rtl="0" eaLnBrk="1" latinLnBrk="0" hangingPunct="1">
              <a:lnSpc>
                <a:spcPct val="90000"/>
              </a:lnSpc>
              <a:spcBef>
                <a:spcPts val="1000"/>
              </a:spcBef>
              <a:buFont typeface="Arial" panose="020B0604020202020204" pitchFamily="34" charset="0"/>
              <a:buNone/>
              <a:defRPr lang="ru-RU" sz="2200" kern="1200" dirty="0">
                <a:solidFill>
                  <a:srgbClr val="454D55"/>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1400" noProof="1">
                <a:solidFill>
                  <a:schemeClr val="bg1"/>
                </a:solidFill>
              </a:rPr>
              <a:t>Introduce Set Works</a:t>
            </a:r>
          </a:p>
        </p:txBody>
      </p:sp>
      <p:sp>
        <p:nvSpPr>
          <p:cNvPr id="51" name="Text Placeholder 46">
            <a:extLst>
              <a:ext uri="{FF2B5EF4-FFF2-40B4-BE49-F238E27FC236}">
                <a16:creationId xmlns:a16="http://schemas.microsoft.com/office/drawing/2014/main" id="{0CE2589F-83B2-4147-A453-7501CE02E7B1}"/>
              </a:ext>
            </a:extLst>
          </p:cNvPr>
          <p:cNvSpPr txBox="1">
            <a:spLocks/>
          </p:cNvSpPr>
          <p:nvPr/>
        </p:nvSpPr>
        <p:spPr>
          <a:xfrm>
            <a:off x="7191511" y="2889643"/>
            <a:ext cx="1624415" cy="1110299"/>
          </a:xfrm>
          <a:prstGeom prst="ellipse">
            <a:avLst/>
          </a:prstGeom>
          <a:solidFill>
            <a:srgbClr val="50537B"/>
          </a:solidFill>
          <a:ln w="72390">
            <a:solidFill>
              <a:schemeClr val="bg1"/>
            </a:solidFill>
          </a:ln>
        </p:spPr>
        <p:txBody>
          <a:bodyPr vert="horz" lIns="0" tIns="0" rIns="0" bIns="0" rtlCol="0" anchor="ctr" anchorCtr="0">
            <a:normAutofit fontScale="92500"/>
          </a:bodyPr>
          <a:lstStyle>
            <a:lvl1pPr marL="0" indent="0" algn="ctr" defTabSz="914400" rtl="0" eaLnBrk="1" latinLnBrk="0" hangingPunct="1">
              <a:lnSpc>
                <a:spcPct val="90000"/>
              </a:lnSpc>
              <a:spcBef>
                <a:spcPts val="1000"/>
              </a:spcBef>
              <a:buFont typeface="Arial" panose="020B0604020202020204" pitchFamily="34" charset="0"/>
              <a:buNone/>
              <a:defRPr lang="ru-RU" sz="2200" kern="1200" dirty="0">
                <a:solidFill>
                  <a:srgbClr val="454D55"/>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1400" noProof="1">
                <a:solidFill>
                  <a:schemeClr val="bg1"/>
                </a:solidFill>
              </a:rPr>
              <a:t>AoS 3</a:t>
            </a:r>
          </a:p>
          <a:p>
            <a:r>
              <a:rPr lang="en-GB" sz="1400" noProof="1">
                <a:solidFill>
                  <a:schemeClr val="bg1"/>
                </a:solidFill>
              </a:rPr>
              <a:t>Defying Gravity from Wicked</a:t>
            </a:r>
          </a:p>
        </p:txBody>
      </p:sp>
      <p:sp>
        <p:nvSpPr>
          <p:cNvPr id="52" name="Text Placeholder 46">
            <a:extLst>
              <a:ext uri="{FF2B5EF4-FFF2-40B4-BE49-F238E27FC236}">
                <a16:creationId xmlns:a16="http://schemas.microsoft.com/office/drawing/2014/main" id="{5FED0D03-DBF5-4B74-B95A-1D3028F219E9}"/>
              </a:ext>
            </a:extLst>
          </p:cNvPr>
          <p:cNvSpPr txBox="1">
            <a:spLocks/>
          </p:cNvSpPr>
          <p:nvPr/>
        </p:nvSpPr>
        <p:spPr>
          <a:xfrm>
            <a:off x="4531505" y="2864928"/>
            <a:ext cx="1624415" cy="1110299"/>
          </a:xfrm>
          <a:prstGeom prst="ellipse">
            <a:avLst/>
          </a:prstGeom>
          <a:solidFill>
            <a:srgbClr val="6F0166"/>
          </a:solidFill>
          <a:ln w="72390">
            <a:solidFill>
              <a:schemeClr val="bg1"/>
            </a:solidFill>
          </a:ln>
        </p:spPr>
        <p:txBody>
          <a:bodyPr vert="horz" lIns="0" tIns="0" rIns="0" bIns="0" rtlCol="0" anchor="ctr" anchorCtr="0">
            <a:normAutofit fontScale="92500"/>
          </a:bodyPr>
          <a:lstStyle>
            <a:lvl1pPr marL="0" indent="0" algn="ctr" defTabSz="914400" rtl="0" eaLnBrk="1" latinLnBrk="0" hangingPunct="1">
              <a:lnSpc>
                <a:spcPct val="90000"/>
              </a:lnSpc>
              <a:spcBef>
                <a:spcPts val="1000"/>
              </a:spcBef>
              <a:buFont typeface="Arial" panose="020B0604020202020204" pitchFamily="34" charset="0"/>
              <a:buNone/>
              <a:defRPr lang="ru-RU" sz="2200" kern="1200" dirty="0">
                <a:solidFill>
                  <a:srgbClr val="454D55"/>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1400" noProof="1">
                <a:solidFill>
                  <a:schemeClr val="bg1"/>
                </a:solidFill>
              </a:rPr>
              <a:t>AoS 3</a:t>
            </a:r>
          </a:p>
          <a:p>
            <a:r>
              <a:rPr lang="en-GB" sz="1400" noProof="1">
                <a:solidFill>
                  <a:schemeClr val="bg1"/>
                </a:solidFill>
              </a:rPr>
              <a:t>Main Theme from Star Wars</a:t>
            </a:r>
          </a:p>
        </p:txBody>
      </p:sp>
      <p:sp>
        <p:nvSpPr>
          <p:cNvPr id="53" name="Text Placeholder 7">
            <a:extLst>
              <a:ext uri="{FF2B5EF4-FFF2-40B4-BE49-F238E27FC236}">
                <a16:creationId xmlns:a16="http://schemas.microsoft.com/office/drawing/2014/main" id="{E5F8F911-226F-414E-95C2-C3CC4FD13181}"/>
              </a:ext>
            </a:extLst>
          </p:cNvPr>
          <p:cNvSpPr txBox="1">
            <a:spLocks/>
          </p:cNvSpPr>
          <p:nvPr/>
        </p:nvSpPr>
        <p:spPr>
          <a:xfrm>
            <a:off x="3334644" y="5384800"/>
            <a:ext cx="1866641" cy="204342"/>
          </a:xfrm>
          <a:prstGeom prst="rect">
            <a:avLst/>
          </a:prstGeom>
          <a:solidFill>
            <a:srgbClr val="FFFF00"/>
          </a:solidFill>
        </p:spPr>
        <p:txBody>
          <a:bodyPr vert="horz" lIns="0" tIns="0" rIns="0" bIns="0" rtlCol="0" anchor="ctr">
            <a:normAutofit/>
          </a:bodyPr>
          <a:lstStyle>
            <a:lvl1pPr marL="0" indent="0" algn="l" defTabSz="914400" rtl="0" eaLnBrk="1" latinLnBrk="0" hangingPunct="1">
              <a:lnSpc>
                <a:spcPct val="90000"/>
              </a:lnSpc>
              <a:spcBef>
                <a:spcPts val="1000"/>
              </a:spcBef>
              <a:buFont typeface="Arial" panose="020B0604020202020204" pitchFamily="34" charset="0"/>
              <a:buNone/>
              <a:defRPr sz="2000" b="0" i="1" kern="1200">
                <a:solidFill>
                  <a:srgbClr val="454D55"/>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4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r>
              <a:rPr lang="en-GB" sz="1200" dirty="0">
                <a:solidFill>
                  <a:srgbClr val="000000"/>
                </a:solidFill>
              </a:rPr>
              <a:t>Test on DG, SW &amp; MFAW</a:t>
            </a:r>
          </a:p>
        </p:txBody>
      </p:sp>
      <p:sp>
        <p:nvSpPr>
          <p:cNvPr id="54" name="Text Placeholder 46">
            <a:extLst>
              <a:ext uri="{FF2B5EF4-FFF2-40B4-BE49-F238E27FC236}">
                <a16:creationId xmlns:a16="http://schemas.microsoft.com/office/drawing/2014/main" id="{55DD74BA-7052-46F5-8F9D-27146294F2FB}"/>
              </a:ext>
            </a:extLst>
          </p:cNvPr>
          <p:cNvSpPr txBox="1">
            <a:spLocks/>
          </p:cNvSpPr>
          <p:nvPr/>
        </p:nvSpPr>
        <p:spPr>
          <a:xfrm>
            <a:off x="1957570" y="3539929"/>
            <a:ext cx="1624415" cy="1110299"/>
          </a:xfrm>
          <a:prstGeom prst="ellipse">
            <a:avLst/>
          </a:prstGeom>
          <a:solidFill>
            <a:srgbClr val="710468"/>
          </a:solidFill>
          <a:ln w="72390">
            <a:solidFill>
              <a:schemeClr val="bg1"/>
            </a:solidFill>
          </a:ln>
        </p:spPr>
        <p:txBody>
          <a:bodyPr vert="horz" lIns="0" tIns="0" rIns="0" bIns="0" rtlCol="0" anchor="ctr" anchorCtr="0">
            <a:normAutofit fontScale="92500" lnSpcReduction="10000"/>
          </a:bodyPr>
          <a:lstStyle>
            <a:lvl1pPr marL="0" indent="0" algn="ctr" defTabSz="914400" rtl="0" eaLnBrk="1" latinLnBrk="0" hangingPunct="1">
              <a:lnSpc>
                <a:spcPct val="90000"/>
              </a:lnSpc>
              <a:spcBef>
                <a:spcPts val="1000"/>
              </a:spcBef>
              <a:buFont typeface="Arial" panose="020B0604020202020204" pitchFamily="34" charset="0"/>
              <a:buNone/>
              <a:defRPr lang="ru-RU" sz="2200" kern="1200" dirty="0">
                <a:solidFill>
                  <a:srgbClr val="454D55"/>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1400" noProof="1">
                <a:solidFill>
                  <a:schemeClr val="bg1"/>
                </a:solidFill>
              </a:rPr>
              <a:t>AoS 2</a:t>
            </a:r>
          </a:p>
          <a:p>
            <a:r>
              <a:rPr lang="en-GB" sz="1400" noProof="1">
                <a:solidFill>
                  <a:schemeClr val="bg1"/>
                </a:solidFill>
              </a:rPr>
              <a:t>Henry Purcell Music for a While</a:t>
            </a:r>
          </a:p>
        </p:txBody>
      </p:sp>
      <p:sp>
        <p:nvSpPr>
          <p:cNvPr id="55" name="Text Placeholder 46">
            <a:extLst>
              <a:ext uri="{FF2B5EF4-FFF2-40B4-BE49-F238E27FC236}">
                <a16:creationId xmlns:a16="http://schemas.microsoft.com/office/drawing/2014/main" id="{4E0F3D77-2D61-4CB0-9C0B-6355DCB8AE17}"/>
              </a:ext>
            </a:extLst>
          </p:cNvPr>
          <p:cNvSpPr txBox="1">
            <a:spLocks/>
          </p:cNvSpPr>
          <p:nvPr/>
        </p:nvSpPr>
        <p:spPr>
          <a:xfrm>
            <a:off x="5554244" y="4864392"/>
            <a:ext cx="1866641" cy="1140857"/>
          </a:xfrm>
          <a:prstGeom prst="ellipse">
            <a:avLst/>
          </a:prstGeom>
          <a:solidFill>
            <a:srgbClr val="95054A"/>
          </a:solidFill>
          <a:ln w="72390">
            <a:solidFill>
              <a:schemeClr val="bg1"/>
            </a:solidFill>
          </a:ln>
        </p:spPr>
        <p:txBody>
          <a:bodyPr vert="horz" lIns="0" tIns="0" rIns="0" bIns="0" rtlCol="0" anchor="ctr" anchorCtr="0">
            <a:normAutofit/>
          </a:bodyPr>
          <a:lstStyle>
            <a:lvl1pPr marL="0" indent="0" algn="ctr" defTabSz="914400" rtl="0" eaLnBrk="1" latinLnBrk="0" hangingPunct="1">
              <a:lnSpc>
                <a:spcPct val="90000"/>
              </a:lnSpc>
              <a:spcBef>
                <a:spcPts val="1000"/>
              </a:spcBef>
              <a:buFont typeface="Arial" panose="020B0604020202020204" pitchFamily="34" charset="0"/>
              <a:buNone/>
              <a:defRPr lang="ru-RU" sz="2200" kern="1200" dirty="0">
                <a:solidFill>
                  <a:srgbClr val="454D55"/>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1400" noProof="1">
                <a:solidFill>
                  <a:schemeClr val="bg1"/>
                </a:solidFill>
              </a:rPr>
              <a:t>AoS 2</a:t>
            </a:r>
          </a:p>
          <a:p>
            <a:r>
              <a:rPr lang="en-GB" sz="1400" noProof="1">
                <a:solidFill>
                  <a:schemeClr val="bg1"/>
                </a:solidFill>
              </a:rPr>
              <a:t>Queen           Killer Queen</a:t>
            </a:r>
          </a:p>
        </p:txBody>
      </p:sp>
      <p:sp>
        <p:nvSpPr>
          <p:cNvPr id="56" name="Text Placeholder 7">
            <a:extLst>
              <a:ext uri="{FF2B5EF4-FFF2-40B4-BE49-F238E27FC236}">
                <a16:creationId xmlns:a16="http://schemas.microsoft.com/office/drawing/2014/main" id="{48170E26-7138-4862-B3CC-3F3B94B93351}"/>
              </a:ext>
            </a:extLst>
          </p:cNvPr>
          <p:cNvSpPr txBox="1">
            <a:spLocks/>
          </p:cNvSpPr>
          <p:nvPr/>
        </p:nvSpPr>
        <p:spPr>
          <a:xfrm>
            <a:off x="10814287" y="5215033"/>
            <a:ext cx="1222852" cy="512167"/>
          </a:xfrm>
          <a:prstGeom prst="rect">
            <a:avLst/>
          </a:prstGeom>
          <a:solidFill>
            <a:srgbClr val="FFFF00"/>
          </a:solidFill>
        </p:spPr>
        <p:txBody>
          <a:bodyPr vert="horz" lIns="0" tIns="0" rIns="0" bIns="0" rtlCol="0" anchor="ctr">
            <a:normAutofit/>
          </a:bodyPr>
          <a:lstStyle>
            <a:lvl1pPr marL="0" indent="0" algn="l" defTabSz="914400" rtl="0" eaLnBrk="1" latinLnBrk="0" hangingPunct="1">
              <a:lnSpc>
                <a:spcPct val="90000"/>
              </a:lnSpc>
              <a:spcBef>
                <a:spcPts val="1000"/>
              </a:spcBef>
              <a:buFont typeface="Arial" panose="020B0604020202020204" pitchFamily="34" charset="0"/>
              <a:buNone/>
              <a:defRPr sz="2000" b="0" i="1" kern="1200">
                <a:solidFill>
                  <a:srgbClr val="454D55"/>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4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r>
              <a:rPr lang="en-GB" sz="1400" dirty="0">
                <a:solidFill>
                  <a:srgbClr val="000000"/>
                </a:solidFill>
              </a:rPr>
              <a:t>End of Year 10 Test</a:t>
            </a:r>
          </a:p>
        </p:txBody>
      </p:sp>
      <p:sp>
        <p:nvSpPr>
          <p:cNvPr id="21" name="Text Placeholder 7">
            <a:extLst>
              <a:ext uri="{FF2B5EF4-FFF2-40B4-BE49-F238E27FC236}">
                <a16:creationId xmlns:a16="http://schemas.microsoft.com/office/drawing/2014/main" id="{71C81DBE-09E3-4633-A336-26E11CE5344F}"/>
              </a:ext>
            </a:extLst>
          </p:cNvPr>
          <p:cNvSpPr txBox="1">
            <a:spLocks/>
          </p:cNvSpPr>
          <p:nvPr/>
        </p:nvSpPr>
        <p:spPr>
          <a:xfrm>
            <a:off x="2780510" y="683224"/>
            <a:ext cx="1170028" cy="508809"/>
          </a:xfrm>
          <a:prstGeom prst="rect">
            <a:avLst/>
          </a:prstGeom>
        </p:spPr>
        <p:txBody>
          <a:bodyPr vert="horz" lIns="0" tIns="0" rIns="0" bIns="0" rtlCol="0">
            <a:normAutofit fontScale="92500" lnSpcReduction="20000"/>
          </a:bodyPr>
          <a:lstStyle>
            <a:lvl1pPr marL="0" indent="0" algn="l" defTabSz="914400" rtl="0" eaLnBrk="1" latinLnBrk="0" hangingPunct="1">
              <a:lnSpc>
                <a:spcPct val="90000"/>
              </a:lnSpc>
              <a:spcBef>
                <a:spcPts val="1000"/>
              </a:spcBef>
              <a:buFont typeface="Arial" panose="020B0604020202020204" pitchFamily="34" charset="0"/>
              <a:buNone/>
              <a:defRPr sz="2000" b="0" i="1" kern="1200">
                <a:solidFill>
                  <a:srgbClr val="454D55"/>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4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1200" dirty="0">
                <a:solidFill>
                  <a:srgbClr val="000000"/>
                </a:solidFill>
              </a:rPr>
              <a:t>Introduction to Areas of Study, Key Words, Baseline Tests</a:t>
            </a:r>
          </a:p>
        </p:txBody>
      </p:sp>
      <p:sp>
        <p:nvSpPr>
          <p:cNvPr id="22" name="Text Placeholder 7">
            <a:extLst>
              <a:ext uri="{FF2B5EF4-FFF2-40B4-BE49-F238E27FC236}">
                <a16:creationId xmlns:a16="http://schemas.microsoft.com/office/drawing/2014/main" id="{CBFBDA61-9F33-460C-B849-B746CAEA4951}"/>
              </a:ext>
            </a:extLst>
          </p:cNvPr>
          <p:cNvSpPr txBox="1">
            <a:spLocks/>
          </p:cNvSpPr>
          <p:nvPr/>
        </p:nvSpPr>
        <p:spPr>
          <a:xfrm>
            <a:off x="10602554" y="3715105"/>
            <a:ext cx="1131394" cy="506506"/>
          </a:xfrm>
          <a:prstGeom prst="rect">
            <a:avLst/>
          </a:prstGeom>
        </p:spPr>
        <p:txBody>
          <a:bodyPr vert="horz" lIns="0" tIns="0" rIns="0" bIns="0" rtlCol="0">
            <a:normAutofit/>
          </a:bodyPr>
          <a:lstStyle>
            <a:lvl1pPr marL="0" indent="0" algn="l" defTabSz="914400" rtl="0" eaLnBrk="1" latinLnBrk="0" hangingPunct="1">
              <a:lnSpc>
                <a:spcPct val="90000"/>
              </a:lnSpc>
              <a:spcBef>
                <a:spcPts val="1000"/>
              </a:spcBef>
              <a:buFont typeface="Arial" panose="020B0604020202020204" pitchFamily="34" charset="0"/>
              <a:buNone/>
              <a:defRPr sz="2000" b="0" i="1" kern="1200">
                <a:solidFill>
                  <a:srgbClr val="454D55"/>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4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1200" dirty="0">
                <a:solidFill>
                  <a:srgbClr val="000000"/>
                </a:solidFill>
              </a:rPr>
              <a:t>4 areas of study – 2 set works in each area</a:t>
            </a:r>
          </a:p>
        </p:txBody>
      </p:sp>
      <p:sp>
        <p:nvSpPr>
          <p:cNvPr id="25" name="Text Placeholder 7">
            <a:extLst>
              <a:ext uri="{FF2B5EF4-FFF2-40B4-BE49-F238E27FC236}">
                <a16:creationId xmlns:a16="http://schemas.microsoft.com/office/drawing/2014/main" id="{08128F8A-6C10-4097-A501-9591C1A18108}"/>
              </a:ext>
            </a:extLst>
          </p:cNvPr>
          <p:cNvSpPr txBox="1">
            <a:spLocks/>
          </p:cNvSpPr>
          <p:nvPr/>
        </p:nvSpPr>
        <p:spPr>
          <a:xfrm>
            <a:off x="9389495" y="2327350"/>
            <a:ext cx="1297801" cy="416994"/>
          </a:xfrm>
          <a:prstGeom prst="rect">
            <a:avLst/>
          </a:prstGeom>
        </p:spPr>
        <p:txBody>
          <a:bodyPr vert="horz" lIns="0" tIns="0" rIns="0" bIns="0" rtlCol="0">
            <a:normAutofit/>
          </a:bodyPr>
          <a:lstStyle>
            <a:lvl1pPr marL="0" indent="0" algn="l" defTabSz="914400" rtl="0" eaLnBrk="1" latinLnBrk="0" hangingPunct="1">
              <a:lnSpc>
                <a:spcPct val="90000"/>
              </a:lnSpc>
              <a:spcBef>
                <a:spcPts val="1000"/>
              </a:spcBef>
              <a:buFont typeface="Arial" panose="020B0604020202020204" pitchFamily="34" charset="0"/>
              <a:buNone/>
              <a:defRPr sz="2000" b="0" i="1" kern="1200">
                <a:solidFill>
                  <a:srgbClr val="454D55"/>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4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1200" dirty="0">
                <a:solidFill>
                  <a:srgbClr val="000000"/>
                </a:solidFill>
              </a:rPr>
              <a:t>Start Unfamiliar Listening Questions</a:t>
            </a:r>
          </a:p>
        </p:txBody>
      </p:sp>
      <p:sp>
        <p:nvSpPr>
          <p:cNvPr id="26" name="Text Placeholder 7">
            <a:extLst>
              <a:ext uri="{FF2B5EF4-FFF2-40B4-BE49-F238E27FC236}">
                <a16:creationId xmlns:a16="http://schemas.microsoft.com/office/drawing/2014/main" id="{D86A8429-A4B8-4500-8A36-85672D975FD5}"/>
              </a:ext>
            </a:extLst>
          </p:cNvPr>
          <p:cNvSpPr txBox="1">
            <a:spLocks/>
          </p:cNvSpPr>
          <p:nvPr/>
        </p:nvSpPr>
        <p:spPr>
          <a:xfrm>
            <a:off x="2520113" y="5707539"/>
            <a:ext cx="2681172" cy="496625"/>
          </a:xfrm>
          <a:prstGeom prst="rect">
            <a:avLst/>
          </a:prstGeom>
        </p:spPr>
        <p:txBody>
          <a:bodyPr vert="horz" lIns="0" tIns="0" rIns="0" bIns="0" rtlCol="0">
            <a:normAutofit/>
          </a:bodyPr>
          <a:lstStyle>
            <a:lvl1pPr marL="0" indent="0" algn="l" defTabSz="914400" rtl="0" eaLnBrk="1" latinLnBrk="0" hangingPunct="1">
              <a:lnSpc>
                <a:spcPct val="90000"/>
              </a:lnSpc>
              <a:spcBef>
                <a:spcPts val="1000"/>
              </a:spcBef>
              <a:buFont typeface="Arial" panose="020B0604020202020204" pitchFamily="34" charset="0"/>
              <a:buNone/>
              <a:defRPr sz="2000" b="0" i="1" kern="1200">
                <a:solidFill>
                  <a:srgbClr val="454D55"/>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4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1200" dirty="0">
                <a:solidFill>
                  <a:srgbClr val="000000"/>
                </a:solidFill>
              </a:rPr>
              <a:t>Test to include listening questions on the studied set works, Dictation questions and an unfamiliar Listening question</a:t>
            </a:r>
          </a:p>
        </p:txBody>
      </p:sp>
      <p:sp>
        <p:nvSpPr>
          <p:cNvPr id="30" name="Text Placeholder 7">
            <a:extLst>
              <a:ext uri="{FF2B5EF4-FFF2-40B4-BE49-F238E27FC236}">
                <a16:creationId xmlns:a16="http://schemas.microsoft.com/office/drawing/2014/main" id="{D6364515-EC5D-4378-9C6E-7B208EF88F52}"/>
              </a:ext>
            </a:extLst>
          </p:cNvPr>
          <p:cNvSpPr txBox="1">
            <a:spLocks/>
          </p:cNvSpPr>
          <p:nvPr/>
        </p:nvSpPr>
        <p:spPr>
          <a:xfrm>
            <a:off x="5695021" y="661796"/>
            <a:ext cx="1924731" cy="508810"/>
          </a:xfrm>
          <a:prstGeom prst="rect">
            <a:avLst/>
          </a:prstGeom>
        </p:spPr>
        <p:txBody>
          <a:bodyPr vert="horz" lIns="0" tIns="0" rIns="0" bIns="0" rtlCol="0">
            <a:normAutofit fontScale="92500" lnSpcReduction="20000"/>
          </a:bodyPr>
          <a:lstStyle>
            <a:lvl1pPr marL="0" indent="0" algn="l" defTabSz="914400" rtl="0" eaLnBrk="1" latinLnBrk="0" hangingPunct="1">
              <a:lnSpc>
                <a:spcPct val="90000"/>
              </a:lnSpc>
              <a:spcBef>
                <a:spcPts val="1000"/>
              </a:spcBef>
              <a:buFont typeface="Arial" panose="020B0604020202020204" pitchFamily="34" charset="0"/>
              <a:buNone/>
              <a:defRPr sz="2000" b="0" i="1" kern="1200">
                <a:solidFill>
                  <a:srgbClr val="454D55"/>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4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1200" dirty="0">
                <a:solidFill>
                  <a:srgbClr val="000000"/>
                </a:solidFill>
              </a:rPr>
              <a:t>Notation, Note Reading, Intervals, Chords, Treble Clef, Bass Clef, Chord Progressions, Scales, Key Signatures</a:t>
            </a:r>
          </a:p>
        </p:txBody>
      </p:sp>
      <p:sp>
        <p:nvSpPr>
          <p:cNvPr id="32" name="Text Placeholder 7">
            <a:extLst>
              <a:ext uri="{FF2B5EF4-FFF2-40B4-BE49-F238E27FC236}">
                <a16:creationId xmlns:a16="http://schemas.microsoft.com/office/drawing/2014/main" id="{A8B583D0-5FC7-482B-99E3-1762FA3EB5BB}"/>
              </a:ext>
            </a:extLst>
          </p:cNvPr>
          <p:cNvSpPr txBox="1">
            <a:spLocks/>
          </p:cNvSpPr>
          <p:nvPr/>
        </p:nvSpPr>
        <p:spPr>
          <a:xfrm>
            <a:off x="81851" y="1109229"/>
            <a:ext cx="633066" cy="506506"/>
          </a:xfrm>
          <a:prstGeom prst="rect">
            <a:avLst/>
          </a:prstGeom>
          <a:solidFill>
            <a:srgbClr val="FF0000"/>
          </a:solidFill>
          <a:ln>
            <a:solidFill>
              <a:schemeClr val="tx2">
                <a:lumMod val="50000"/>
              </a:schemeClr>
            </a:solidFill>
          </a:ln>
        </p:spPr>
        <p:txBody>
          <a:bodyPr vert="horz" lIns="0" tIns="0" rIns="0" bIns="0" rtlCol="0" anchor="ctr">
            <a:normAutofit/>
          </a:bodyPr>
          <a:lstStyle>
            <a:lvl1pPr marL="0" indent="0" algn="l" defTabSz="914400" rtl="0" eaLnBrk="1" latinLnBrk="0" hangingPunct="1">
              <a:lnSpc>
                <a:spcPct val="90000"/>
              </a:lnSpc>
              <a:spcBef>
                <a:spcPts val="1000"/>
              </a:spcBef>
              <a:buFont typeface="Arial" panose="020B0604020202020204" pitchFamily="34" charset="0"/>
              <a:buNone/>
              <a:defRPr sz="2000" b="0" i="1" kern="1200">
                <a:solidFill>
                  <a:srgbClr val="454D55"/>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4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r>
              <a:rPr lang="en-GB" sz="1600" b="1" dirty="0">
                <a:solidFill>
                  <a:schemeClr val="bg1"/>
                </a:solidFill>
              </a:rPr>
              <a:t>Term 1</a:t>
            </a:r>
          </a:p>
        </p:txBody>
      </p:sp>
      <p:sp>
        <p:nvSpPr>
          <p:cNvPr id="33" name="Text Placeholder 7">
            <a:extLst>
              <a:ext uri="{FF2B5EF4-FFF2-40B4-BE49-F238E27FC236}">
                <a16:creationId xmlns:a16="http://schemas.microsoft.com/office/drawing/2014/main" id="{CD704823-89F9-401D-AC25-6FCB017C40A5}"/>
              </a:ext>
            </a:extLst>
          </p:cNvPr>
          <p:cNvSpPr txBox="1">
            <a:spLocks/>
          </p:cNvSpPr>
          <p:nvPr/>
        </p:nvSpPr>
        <p:spPr>
          <a:xfrm>
            <a:off x="10875905" y="2636390"/>
            <a:ext cx="633066" cy="506506"/>
          </a:xfrm>
          <a:prstGeom prst="rect">
            <a:avLst/>
          </a:prstGeom>
          <a:solidFill>
            <a:srgbClr val="FF0000"/>
          </a:solidFill>
          <a:ln>
            <a:solidFill>
              <a:schemeClr val="tx2">
                <a:lumMod val="50000"/>
              </a:schemeClr>
            </a:solidFill>
          </a:ln>
        </p:spPr>
        <p:txBody>
          <a:bodyPr vert="horz" lIns="0" tIns="0" rIns="0" bIns="0" rtlCol="0" anchor="ctr">
            <a:normAutofit/>
          </a:bodyPr>
          <a:lstStyle>
            <a:lvl1pPr marL="0" indent="0" algn="l" defTabSz="914400" rtl="0" eaLnBrk="1" latinLnBrk="0" hangingPunct="1">
              <a:lnSpc>
                <a:spcPct val="90000"/>
              </a:lnSpc>
              <a:spcBef>
                <a:spcPts val="1000"/>
              </a:spcBef>
              <a:buFont typeface="Arial" panose="020B0604020202020204" pitchFamily="34" charset="0"/>
              <a:buNone/>
              <a:defRPr sz="2000" b="0" i="1" kern="1200">
                <a:solidFill>
                  <a:srgbClr val="454D55"/>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4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r>
              <a:rPr lang="en-GB" sz="1600" b="1" dirty="0">
                <a:solidFill>
                  <a:schemeClr val="bg1"/>
                </a:solidFill>
              </a:rPr>
              <a:t>Term 2</a:t>
            </a:r>
          </a:p>
        </p:txBody>
      </p:sp>
      <p:sp>
        <p:nvSpPr>
          <p:cNvPr id="34" name="Text Placeholder 7">
            <a:extLst>
              <a:ext uri="{FF2B5EF4-FFF2-40B4-BE49-F238E27FC236}">
                <a16:creationId xmlns:a16="http://schemas.microsoft.com/office/drawing/2014/main" id="{1BC3DE39-7FDA-4B83-9C4D-00511A070720}"/>
              </a:ext>
            </a:extLst>
          </p:cNvPr>
          <p:cNvSpPr txBox="1">
            <a:spLocks/>
          </p:cNvSpPr>
          <p:nvPr/>
        </p:nvSpPr>
        <p:spPr>
          <a:xfrm>
            <a:off x="2588852" y="4928315"/>
            <a:ext cx="633066" cy="506506"/>
          </a:xfrm>
          <a:prstGeom prst="rect">
            <a:avLst/>
          </a:prstGeom>
          <a:solidFill>
            <a:srgbClr val="FF0000"/>
          </a:solidFill>
          <a:ln>
            <a:solidFill>
              <a:schemeClr val="tx2">
                <a:lumMod val="50000"/>
              </a:schemeClr>
            </a:solidFill>
          </a:ln>
        </p:spPr>
        <p:txBody>
          <a:bodyPr vert="horz" lIns="0" tIns="0" rIns="0" bIns="0" rtlCol="0" anchor="ctr">
            <a:normAutofit/>
          </a:bodyPr>
          <a:lstStyle>
            <a:lvl1pPr marL="0" indent="0" algn="l" defTabSz="914400" rtl="0" eaLnBrk="1" latinLnBrk="0" hangingPunct="1">
              <a:lnSpc>
                <a:spcPct val="90000"/>
              </a:lnSpc>
              <a:spcBef>
                <a:spcPts val="1000"/>
              </a:spcBef>
              <a:buFont typeface="Arial" panose="020B0604020202020204" pitchFamily="34" charset="0"/>
              <a:buNone/>
              <a:defRPr sz="2000" b="0" i="1" kern="1200">
                <a:solidFill>
                  <a:srgbClr val="454D55"/>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4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r>
              <a:rPr lang="en-GB" sz="1600" b="1" dirty="0">
                <a:solidFill>
                  <a:schemeClr val="bg1"/>
                </a:solidFill>
              </a:rPr>
              <a:t>Term 3</a:t>
            </a:r>
          </a:p>
        </p:txBody>
      </p:sp>
      <p:sp>
        <p:nvSpPr>
          <p:cNvPr id="35" name="Text Placeholder 7">
            <a:extLst>
              <a:ext uri="{FF2B5EF4-FFF2-40B4-BE49-F238E27FC236}">
                <a16:creationId xmlns:a16="http://schemas.microsoft.com/office/drawing/2014/main" id="{8E74F85D-6F38-4CC2-947D-65F0333570C7}"/>
              </a:ext>
            </a:extLst>
          </p:cNvPr>
          <p:cNvSpPr txBox="1">
            <a:spLocks/>
          </p:cNvSpPr>
          <p:nvPr/>
        </p:nvSpPr>
        <p:spPr>
          <a:xfrm>
            <a:off x="3648852" y="4016118"/>
            <a:ext cx="4988948" cy="506506"/>
          </a:xfrm>
          <a:prstGeom prst="rect">
            <a:avLst/>
          </a:prstGeom>
        </p:spPr>
        <p:txBody>
          <a:bodyPr vert="horz" lIns="0" tIns="0" rIns="0" bIns="0" rtlCol="0">
            <a:normAutofit/>
          </a:bodyPr>
          <a:lstStyle>
            <a:lvl1pPr marL="0" indent="0" algn="l" defTabSz="914400" rtl="0" eaLnBrk="1" latinLnBrk="0" hangingPunct="1">
              <a:lnSpc>
                <a:spcPct val="90000"/>
              </a:lnSpc>
              <a:spcBef>
                <a:spcPts val="1000"/>
              </a:spcBef>
              <a:buFont typeface="Arial" panose="020B0604020202020204" pitchFamily="34" charset="0"/>
              <a:buNone/>
              <a:defRPr sz="2000" b="0" i="1" kern="1200">
                <a:solidFill>
                  <a:srgbClr val="454D55"/>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4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1200" dirty="0">
                <a:solidFill>
                  <a:srgbClr val="000000"/>
                </a:solidFill>
              </a:rPr>
              <a:t>For each set work, you will look at the context of the piece/ song and at how the following elements are used: Melody, Harmony,, Dynamics, Metre, Tempo, Rhythm, Structure, Tonality, Instrumentation</a:t>
            </a:r>
          </a:p>
        </p:txBody>
      </p:sp>
      <p:sp>
        <p:nvSpPr>
          <p:cNvPr id="38" name="Text Placeholder 46">
            <a:extLst>
              <a:ext uri="{FF2B5EF4-FFF2-40B4-BE49-F238E27FC236}">
                <a16:creationId xmlns:a16="http://schemas.microsoft.com/office/drawing/2014/main" id="{3FC93A2B-39C3-4CA2-A322-82B57AA600B7}"/>
              </a:ext>
            </a:extLst>
          </p:cNvPr>
          <p:cNvSpPr txBox="1">
            <a:spLocks/>
          </p:cNvSpPr>
          <p:nvPr/>
        </p:nvSpPr>
        <p:spPr>
          <a:xfrm>
            <a:off x="8250723" y="4818901"/>
            <a:ext cx="1866641" cy="1255598"/>
          </a:xfrm>
          <a:prstGeom prst="ellipse">
            <a:avLst/>
          </a:prstGeom>
          <a:solidFill>
            <a:srgbClr val="DC6022"/>
          </a:solidFill>
          <a:ln w="72390">
            <a:solidFill>
              <a:schemeClr val="bg1"/>
            </a:solidFill>
          </a:ln>
        </p:spPr>
        <p:txBody>
          <a:bodyPr vert="horz" lIns="0" tIns="0" rIns="0" bIns="0" rtlCol="0" anchor="ctr" anchorCtr="0">
            <a:normAutofit lnSpcReduction="10000"/>
          </a:bodyPr>
          <a:lstStyle>
            <a:lvl1pPr marL="0" indent="0" algn="ctr" defTabSz="914400" rtl="0" eaLnBrk="1" latinLnBrk="0" hangingPunct="1">
              <a:lnSpc>
                <a:spcPct val="90000"/>
              </a:lnSpc>
              <a:spcBef>
                <a:spcPts val="1000"/>
              </a:spcBef>
              <a:buFont typeface="Arial" panose="020B0604020202020204" pitchFamily="34" charset="0"/>
              <a:buNone/>
              <a:defRPr lang="ru-RU" sz="2200" kern="1200" dirty="0">
                <a:solidFill>
                  <a:srgbClr val="454D55"/>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1400" noProof="1">
                <a:solidFill>
                  <a:schemeClr val="bg1"/>
                </a:solidFill>
              </a:rPr>
              <a:t>AoS 4</a:t>
            </a:r>
          </a:p>
          <a:p>
            <a:r>
              <a:rPr lang="en-GB" sz="1400" noProof="1">
                <a:solidFill>
                  <a:schemeClr val="bg1"/>
                </a:solidFill>
              </a:rPr>
              <a:t>Afro Celt Sound System      Release</a:t>
            </a:r>
          </a:p>
        </p:txBody>
      </p:sp>
      <p:sp>
        <p:nvSpPr>
          <p:cNvPr id="40" name="Text Placeholder 7">
            <a:extLst>
              <a:ext uri="{FF2B5EF4-FFF2-40B4-BE49-F238E27FC236}">
                <a16:creationId xmlns:a16="http://schemas.microsoft.com/office/drawing/2014/main" id="{C08C72E4-6113-4621-A6DF-1A8DB6D1626A}"/>
              </a:ext>
            </a:extLst>
          </p:cNvPr>
          <p:cNvSpPr txBox="1">
            <a:spLocks/>
          </p:cNvSpPr>
          <p:nvPr/>
        </p:nvSpPr>
        <p:spPr>
          <a:xfrm>
            <a:off x="10117363" y="5826186"/>
            <a:ext cx="2031681" cy="864445"/>
          </a:xfrm>
          <a:prstGeom prst="rect">
            <a:avLst/>
          </a:prstGeom>
        </p:spPr>
        <p:txBody>
          <a:bodyPr vert="horz" lIns="0" tIns="0" rIns="0" bIns="0" rtlCol="0">
            <a:normAutofit/>
          </a:bodyPr>
          <a:lstStyle>
            <a:lvl1pPr marL="0" indent="0" algn="l" defTabSz="914400" rtl="0" eaLnBrk="1" latinLnBrk="0" hangingPunct="1">
              <a:lnSpc>
                <a:spcPct val="90000"/>
              </a:lnSpc>
              <a:spcBef>
                <a:spcPts val="1000"/>
              </a:spcBef>
              <a:buFont typeface="Arial" panose="020B0604020202020204" pitchFamily="34" charset="0"/>
              <a:buNone/>
              <a:defRPr sz="2000" b="0" i="1" kern="1200">
                <a:solidFill>
                  <a:srgbClr val="454D55"/>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4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1200" dirty="0">
                <a:solidFill>
                  <a:srgbClr val="000000"/>
                </a:solidFill>
              </a:rPr>
              <a:t>Test to include listening questions on the studied set works, Dictation questions and an unfamiliar Listening question</a:t>
            </a:r>
          </a:p>
        </p:txBody>
      </p:sp>
    </p:spTree>
    <p:extLst>
      <p:ext uri="{BB962C8B-B14F-4D97-AF65-F5344CB8AC3E}">
        <p14:creationId xmlns:p14="http://schemas.microsoft.com/office/powerpoint/2010/main" val="8950102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7" name="Picture 36" descr="Walton logo">
            <a:extLst>
              <a:ext uri="{FF2B5EF4-FFF2-40B4-BE49-F238E27FC236}">
                <a16:creationId xmlns:a16="http://schemas.microsoft.com/office/drawing/2014/main" id="{A62B723C-0AF2-4A83-BD32-ACBB6DA9E38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l="9474" t="11688"/>
          <a:stretch>
            <a:fillRect/>
          </a:stretch>
        </p:blipFill>
        <p:spPr bwMode="auto">
          <a:xfrm>
            <a:off x="90929" y="5215033"/>
            <a:ext cx="1866641" cy="14755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4" name="Title 1">
            <a:extLst>
              <a:ext uri="{FF2B5EF4-FFF2-40B4-BE49-F238E27FC236}">
                <a16:creationId xmlns:a16="http://schemas.microsoft.com/office/drawing/2014/main" id="{4AB77F6F-7AE3-42F9-8D8F-CA31460640F2}"/>
              </a:ext>
            </a:extLst>
          </p:cNvPr>
          <p:cNvSpPr>
            <a:spLocks noGrp="1"/>
          </p:cNvSpPr>
          <p:nvPr>
            <p:ph type="title"/>
          </p:nvPr>
        </p:nvSpPr>
        <p:spPr>
          <a:xfrm>
            <a:off x="75711" y="2041856"/>
            <a:ext cx="3052087" cy="1475598"/>
          </a:xfrm>
        </p:spPr>
        <p:txBody>
          <a:bodyPr rtlCol="0">
            <a:normAutofit/>
          </a:bodyPr>
          <a:lstStyle/>
          <a:p>
            <a:r>
              <a:rPr lang="en-GB" sz="2800" u="sng" noProof="1">
                <a:solidFill>
                  <a:srgbClr val="FF0000"/>
                </a:solidFill>
              </a:rPr>
              <a:t>Walton High School</a:t>
            </a:r>
            <a:br>
              <a:rPr lang="en-GB" sz="2800" u="sng" noProof="1">
                <a:solidFill>
                  <a:srgbClr val="FF0000"/>
                </a:solidFill>
              </a:rPr>
            </a:br>
            <a:r>
              <a:rPr lang="en-GB" sz="2400" u="sng" noProof="1">
                <a:solidFill>
                  <a:srgbClr val="000000"/>
                </a:solidFill>
              </a:rPr>
              <a:t>GCSE Music</a:t>
            </a:r>
            <a:br>
              <a:rPr lang="en-GB" sz="2400" u="sng" noProof="1">
                <a:solidFill>
                  <a:srgbClr val="000000"/>
                </a:solidFill>
              </a:rPr>
            </a:br>
            <a:r>
              <a:rPr lang="en-GB" sz="2400" u="sng" noProof="1">
                <a:solidFill>
                  <a:srgbClr val="000000"/>
                </a:solidFill>
              </a:rPr>
              <a:t>Year 10</a:t>
            </a:r>
            <a:br>
              <a:rPr lang="en-GB" sz="2400" u="sng" noProof="1">
                <a:solidFill>
                  <a:srgbClr val="000000"/>
                </a:solidFill>
              </a:rPr>
            </a:br>
            <a:r>
              <a:rPr lang="en-GB" sz="2400" u="sng" noProof="1">
                <a:solidFill>
                  <a:srgbClr val="000000"/>
                </a:solidFill>
              </a:rPr>
              <a:t>Double Lesson</a:t>
            </a:r>
            <a:endParaRPr lang="en-GB" sz="2000" u="sng" noProof="1">
              <a:solidFill>
                <a:srgbClr val="FF0000"/>
              </a:solidFill>
            </a:endParaRPr>
          </a:p>
        </p:txBody>
      </p:sp>
      <p:sp>
        <p:nvSpPr>
          <p:cNvPr id="70" name="Text Placeholder 46">
            <a:extLst>
              <a:ext uri="{FF2B5EF4-FFF2-40B4-BE49-F238E27FC236}">
                <a16:creationId xmlns:a16="http://schemas.microsoft.com/office/drawing/2014/main" id="{EC6BBDA5-41DA-4FB0-9890-DC279E7AB773}"/>
              </a:ext>
            </a:extLst>
          </p:cNvPr>
          <p:cNvSpPr txBox="1">
            <a:spLocks/>
          </p:cNvSpPr>
          <p:nvPr/>
        </p:nvSpPr>
        <p:spPr>
          <a:xfrm>
            <a:off x="1024248" y="831735"/>
            <a:ext cx="1796187" cy="1110299"/>
          </a:xfrm>
          <a:prstGeom prst="ellipse">
            <a:avLst/>
          </a:prstGeom>
          <a:solidFill>
            <a:srgbClr val="EFC326"/>
          </a:solidFill>
          <a:ln w="72390">
            <a:solidFill>
              <a:schemeClr val="bg1"/>
            </a:solidFill>
          </a:ln>
        </p:spPr>
        <p:txBody>
          <a:bodyPr vert="horz" lIns="0" tIns="0" rIns="0" bIns="0" rtlCol="0" anchor="ctr" anchorCtr="0">
            <a:normAutofit/>
          </a:bodyPr>
          <a:lstStyle>
            <a:lvl1pPr marL="0" indent="0" algn="ctr" defTabSz="914400" rtl="0" eaLnBrk="1" latinLnBrk="0" hangingPunct="1">
              <a:lnSpc>
                <a:spcPct val="90000"/>
              </a:lnSpc>
              <a:spcBef>
                <a:spcPts val="1000"/>
              </a:spcBef>
              <a:buFont typeface="Arial" panose="020B0604020202020204" pitchFamily="34" charset="0"/>
              <a:buNone/>
              <a:defRPr lang="ru-RU" sz="2200" kern="1200" dirty="0">
                <a:solidFill>
                  <a:srgbClr val="454D55"/>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1400" noProof="1">
                <a:solidFill>
                  <a:schemeClr val="bg1"/>
                </a:solidFill>
              </a:rPr>
              <a:t>Composition: Solo and Accompaniment</a:t>
            </a:r>
          </a:p>
        </p:txBody>
      </p:sp>
      <p:pic>
        <p:nvPicPr>
          <p:cNvPr id="1028" name="Picture 4" descr="See the source image">
            <a:extLst>
              <a:ext uri="{FF2B5EF4-FFF2-40B4-BE49-F238E27FC236}">
                <a16:creationId xmlns:a16="http://schemas.microsoft.com/office/drawing/2014/main" id="{3CA292D1-8D27-4194-9176-ADD04983967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430758" y="91047"/>
            <a:ext cx="606380" cy="1675982"/>
          </a:xfrm>
          <a:prstGeom prst="rect">
            <a:avLst/>
          </a:prstGeom>
          <a:noFill/>
          <a:extLst>
            <a:ext uri="{909E8E84-426E-40DD-AFC4-6F175D3DCCD1}">
              <a14:hiddenFill xmlns:a14="http://schemas.microsoft.com/office/drawing/2010/main">
                <a:solidFill>
                  <a:srgbClr val="FFFFFF"/>
                </a:solidFill>
              </a14:hiddenFill>
            </a:ext>
          </a:extLst>
        </p:spPr>
      </p:pic>
      <p:pic>
        <p:nvPicPr>
          <p:cNvPr id="1050" name="Picture 26" descr="See the source image">
            <a:extLst>
              <a:ext uri="{FF2B5EF4-FFF2-40B4-BE49-F238E27FC236}">
                <a16:creationId xmlns:a16="http://schemas.microsoft.com/office/drawing/2014/main" id="{336F6BC4-D2D9-47B2-9959-67E062CFD825}"/>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017560" y="5781259"/>
            <a:ext cx="926694" cy="926694"/>
          </a:xfrm>
          <a:prstGeom prst="rect">
            <a:avLst/>
          </a:prstGeom>
          <a:noFill/>
          <a:extLst>
            <a:ext uri="{909E8E84-426E-40DD-AFC4-6F175D3DCCD1}">
              <a14:hiddenFill xmlns:a14="http://schemas.microsoft.com/office/drawing/2010/main">
                <a:solidFill>
                  <a:srgbClr val="FFFFFF"/>
                </a:solidFill>
              </a14:hiddenFill>
            </a:ext>
          </a:extLst>
        </p:spPr>
      </p:pic>
      <p:sp>
        <p:nvSpPr>
          <p:cNvPr id="46" name="Text Placeholder 7">
            <a:extLst>
              <a:ext uri="{FF2B5EF4-FFF2-40B4-BE49-F238E27FC236}">
                <a16:creationId xmlns:a16="http://schemas.microsoft.com/office/drawing/2014/main" id="{3FE68EB5-AF0E-4431-A17C-17E9585E6F3A}"/>
              </a:ext>
            </a:extLst>
          </p:cNvPr>
          <p:cNvSpPr txBox="1">
            <a:spLocks/>
          </p:cNvSpPr>
          <p:nvPr/>
        </p:nvSpPr>
        <p:spPr>
          <a:xfrm>
            <a:off x="64504" y="3820013"/>
            <a:ext cx="1541521" cy="772451"/>
          </a:xfrm>
          <a:prstGeom prst="rect">
            <a:avLst/>
          </a:prstGeom>
        </p:spPr>
        <p:txBody>
          <a:bodyPr vert="horz" lIns="0" tIns="0" rIns="0" bIns="0" rtlCol="0">
            <a:normAutofit fontScale="92500"/>
          </a:bodyPr>
          <a:lstStyle>
            <a:lvl1pPr marL="0" indent="0" algn="l" defTabSz="914400" rtl="0" eaLnBrk="1" latinLnBrk="0" hangingPunct="1">
              <a:lnSpc>
                <a:spcPct val="90000"/>
              </a:lnSpc>
              <a:spcBef>
                <a:spcPts val="1000"/>
              </a:spcBef>
              <a:buFont typeface="Arial" panose="020B0604020202020204" pitchFamily="34" charset="0"/>
              <a:buNone/>
              <a:defRPr sz="2000" b="0" i="1" kern="1200">
                <a:solidFill>
                  <a:srgbClr val="454D55"/>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4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1200" dirty="0">
                <a:solidFill>
                  <a:srgbClr val="000000"/>
                </a:solidFill>
              </a:rPr>
              <a:t>Year 10 have 3x 50 minute lessons per week. There is a separate curriculum map for the single lesson.</a:t>
            </a:r>
          </a:p>
        </p:txBody>
      </p:sp>
      <p:sp>
        <p:nvSpPr>
          <p:cNvPr id="39" name="Text Placeholder 46">
            <a:extLst>
              <a:ext uri="{FF2B5EF4-FFF2-40B4-BE49-F238E27FC236}">
                <a16:creationId xmlns:a16="http://schemas.microsoft.com/office/drawing/2014/main" id="{BF5E7616-82CC-4E09-8E15-833E60C358C9}"/>
              </a:ext>
            </a:extLst>
          </p:cNvPr>
          <p:cNvSpPr txBox="1">
            <a:spLocks/>
          </p:cNvSpPr>
          <p:nvPr/>
        </p:nvSpPr>
        <p:spPr>
          <a:xfrm>
            <a:off x="5781409" y="799298"/>
            <a:ext cx="2896901" cy="1110299"/>
          </a:xfrm>
          <a:prstGeom prst="ellipse">
            <a:avLst/>
          </a:prstGeom>
          <a:solidFill>
            <a:srgbClr val="ACC152"/>
          </a:solidFill>
          <a:ln w="72390">
            <a:solidFill>
              <a:schemeClr val="bg1"/>
            </a:solidFill>
          </a:ln>
        </p:spPr>
        <p:txBody>
          <a:bodyPr vert="horz" lIns="0" tIns="0" rIns="0" bIns="0" rtlCol="0" anchor="ctr" anchorCtr="0">
            <a:normAutofit fontScale="92500" lnSpcReduction="10000"/>
          </a:bodyPr>
          <a:lstStyle>
            <a:lvl1pPr marL="0" indent="0" algn="ctr" defTabSz="914400" rtl="0" eaLnBrk="1" latinLnBrk="0" hangingPunct="1">
              <a:lnSpc>
                <a:spcPct val="90000"/>
              </a:lnSpc>
              <a:spcBef>
                <a:spcPts val="1000"/>
              </a:spcBef>
              <a:buFont typeface="Arial" panose="020B0604020202020204" pitchFamily="34" charset="0"/>
              <a:buNone/>
              <a:defRPr lang="ru-RU" sz="2200" kern="1200" dirty="0">
                <a:solidFill>
                  <a:srgbClr val="454D55"/>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1400" noProof="1">
                <a:solidFill>
                  <a:schemeClr val="bg1"/>
                </a:solidFill>
              </a:rPr>
              <a:t>Composition: Ternary Form</a:t>
            </a:r>
          </a:p>
          <a:p>
            <a:r>
              <a:rPr lang="en-GB" sz="1400" noProof="1">
                <a:solidFill>
                  <a:schemeClr val="bg1"/>
                </a:solidFill>
              </a:rPr>
              <a:t>&amp;</a:t>
            </a:r>
          </a:p>
          <a:p>
            <a:r>
              <a:rPr lang="en-GB" sz="1400" noProof="1">
                <a:solidFill>
                  <a:schemeClr val="bg1"/>
                </a:solidFill>
              </a:rPr>
              <a:t>Ensemble Performance</a:t>
            </a:r>
          </a:p>
        </p:txBody>
      </p:sp>
      <p:sp>
        <p:nvSpPr>
          <p:cNvPr id="48" name="Text Placeholder 46">
            <a:extLst>
              <a:ext uri="{FF2B5EF4-FFF2-40B4-BE49-F238E27FC236}">
                <a16:creationId xmlns:a16="http://schemas.microsoft.com/office/drawing/2014/main" id="{E41BB5C1-B4F1-418D-B725-EF6135696282}"/>
              </a:ext>
            </a:extLst>
          </p:cNvPr>
          <p:cNvSpPr txBox="1">
            <a:spLocks/>
          </p:cNvSpPr>
          <p:nvPr/>
        </p:nvSpPr>
        <p:spPr>
          <a:xfrm>
            <a:off x="9388873" y="2523428"/>
            <a:ext cx="2555381" cy="1110299"/>
          </a:xfrm>
          <a:prstGeom prst="ellipse">
            <a:avLst/>
          </a:prstGeom>
          <a:solidFill>
            <a:srgbClr val="0C6D82"/>
          </a:solidFill>
          <a:ln w="72390">
            <a:solidFill>
              <a:schemeClr val="bg1"/>
            </a:solidFill>
          </a:ln>
        </p:spPr>
        <p:txBody>
          <a:bodyPr vert="horz" lIns="0" tIns="0" rIns="0" bIns="0" rtlCol="0" anchor="ctr" anchorCtr="0">
            <a:normAutofit fontScale="92500" lnSpcReduction="10000"/>
          </a:bodyPr>
          <a:lstStyle>
            <a:lvl1pPr marL="0" indent="0" algn="ctr" defTabSz="914400" rtl="0" eaLnBrk="1" latinLnBrk="0" hangingPunct="1">
              <a:lnSpc>
                <a:spcPct val="90000"/>
              </a:lnSpc>
              <a:spcBef>
                <a:spcPts val="1000"/>
              </a:spcBef>
              <a:buFont typeface="Arial" panose="020B0604020202020204" pitchFamily="34" charset="0"/>
              <a:buNone/>
              <a:defRPr lang="ru-RU" sz="2200" kern="1200" dirty="0">
                <a:solidFill>
                  <a:srgbClr val="454D55"/>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1400" noProof="1">
                <a:solidFill>
                  <a:schemeClr val="bg1"/>
                </a:solidFill>
              </a:rPr>
              <a:t>Composition: Variations</a:t>
            </a:r>
          </a:p>
          <a:p>
            <a:r>
              <a:rPr lang="en-GB" sz="1400" noProof="1">
                <a:solidFill>
                  <a:schemeClr val="bg1"/>
                </a:solidFill>
              </a:rPr>
              <a:t>&amp;</a:t>
            </a:r>
          </a:p>
          <a:p>
            <a:r>
              <a:rPr lang="en-GB" sz="1400" noProof="1">
                <a:solidFill>
                  <a:schemeClr val="bg1"/>
                </a:solidFill>
              </a:rPr>
              <a:t>Solo Performance</a:t>
            </a:r>
          </a:p>
        </p:txBody>
      </p:sp>
      <p:sp>
        <p:nvSpPr>
          <p:cNvPr id="49" name="Text Placeholder 46">
            <a:extLst>
              <a:ext uri="{FF2B5EF4-FFF2-40B4-BE49-F238E27FC236}">
                <a16:creationId xmlns:a16="http://schemas.microsoft.com/office/drawing/2014/main" id="{99C87D59-5CAC-4B3E-95DB-B516D2576923}"/>
              </a:ext>
            </a:extLst>
          </p:cNvPr>
          <p:cNvSpPr txBox="1">
            <a:spLocks/>
          </p:cNvSpPr>
          <p:nvPr/>
        </p:nvSpPr>
        <p:spPr>
          <a:xfrm>
            <a:off x="5178178" y="2871514"/>
            <a:ext cx="2671281" cy="1110299"/>
          </a:xfrm>
          <a:prstGeom prst="ellipse">
            <a:avLst/>
          </a:prstGeom>
          <a:solidFill>
            <a:srgbClr val="682D72"/>
          </a:solidFill>
          <a:ln w="72390">
            <a:solidFill>
              <a:schemeClr val="bg1"/>
            </a:solidFill>
          </a:ln>
        </p:spPr>
        <p:txBody>
          <a:bodyPr vert="horz" lIns="0" tIns="0" rIns="0" bIns="0" rtlCol="0" anchor="ctr" anchorCtr="0">
            <a:normAutofit fontScale="92500" lnSpcReduction="10000"/>
          </a:bodyPr>
          <a:lstStyle>
            <a:lvl1pPr marL="0" indent="0" algn="ctr" defTabSz="914400" rtl="0" eaLnBrk="1" latinLnBrk="0" hangingPunct="1">
              <a:lnSpc>
                <a:spcPct val="90000"/>
              </a:lnSpc>
              <a:spcBef>
                <a:spcPts val="1000"/>
              </a:spcBef>
              <a:buFont typeface="Arial" panose="020B0604020202020204" pitchFamily="34" charset="0"/>
              <a:buNone/>
              <a:defRPr lang="ru-RU" sz="2200" kern="1200" dirty="0">
                <a:solidFill>
                  <a:srgbClr val="454D55"/>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1400" noProof="1">
                <a:solidFill>
                  <a:schemeClr val="bg1"/>
                </a:solidFill>
              </a:rPr>
              <a:t>Composition: Own Choice</a:t>
            </a:r>
          </a:p>
          <a:p>
            <a:r>
              <a:rPr lang="en-GB" sz="1400" noProof="1">
                <a:solidFill>
                  <a:schemeClr val="bg1"/>
                </a:solidFill>
              </a:rPr>
              <a:t>&amp;</a:t>
            </a:r>
          </a:p>
          <a:p>
            <a:r>
              <a:rPr lang="en-GB" sz="1400" noProof="1">
                <a:solidFill>
                  <a:schemeClr val="bg1"/>
                </a:solidFill>
              </a:rPr>
              <a:t>Ensemble Performance</a:t>
            </a:r>
          </a:p>
        </p:txBody>
      </p:sp>
      <p:sp>
        <p:nvSpPr>
          <p:cNvPr id="52" name="Text Placeholder 46">
            <a:extLst>
              <a:ext uri="{FF2B5EF4-FFF2-40B4-BE49-F238E27FC236}">
                <a16:creationId xmlns:a16="http://schemas.microsoft.com/office/drawing/2014/main" id="{5FED0D03-DBF5-4B74-B95A-1D3028F219E9}"/>
              </a:ext>
            </a:extLst>
          </p:cNvPr>
          <p:cNvSpPr txBox="1">
            <a:spLocks/>
          </p:cNvSpPr>
          <p:nvPr/>
        </p:nvSpPr>
        <p:spPr>
          <a:xfrm>
            <a:off x="3415883" y="4767210"/>
            <a:ext cx="2627131" cy="1475598"/>
          </a:xfrm>
          <a:prstGeom prst="ellipse">
            <a:avLst/>
          </a:prstGeom>
          <a:solidFill>
            <a:srgbClr val="A9073B"/>
          </a:solidFill>
          <a:ln w="72390">
            <a:solidFill>
              <a:schemeClr val="bg1"/>
            </a:solidFill>
          </a:ln>
        </p:spPr>
        <p:txBody>
          <a:bodyPr vert="horz" lIns="0" tIns="0" rIns="0" bIns="0" rtlCol="0" anchor="ctr" anchorCtr="0">
            <a:normAutofit fontScale="85000" lnSpcReduction="10000"/>
          </a:bodyPr>
          <a:lstStyle>
            <a:lvl1pPr marL="0" indent="0" algn="ctr" defTabSz="914400" rtl="0" eaLnBrk="1" latinLnBrk="0" hangingPunct="1">
              <a:lnSpc>
                <a:spcPct val="90000"/>
              </a:lnSpc>
              <a:spcBef>
                <a:spcPts val="1000"/>
              </a:spcBef>
              <a:buFont typeface="Arial" panose="020B0604020202020204" pitchFamily="34" charset="0"/>
              <a:buNone/>
              <a:defRPr lang="ru-RU" sz="2200" kern="1200" dirty="0">
                <a:solidFill>
                  <a:srgbClr val="454D55"/>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1400" noProof="1">
                <a:solidFill>
                  <a:schemeClr val="bg1"/>
                </a:solidFill>
              </a:rPr>
              <a:t>Coursework</a:t>
            </a:r>
          </a:p>
          <a:p>
            <a:r>
              <a:rPr lang="en-GB" sz="1400" noProof="1">
                <a:solidFill>
                  <a:schemeClr val="bg1"/>
                </a:solidFill>
              </a:rPr>
              <a:t> Free Composition (15%)</a:t>
            </a:r>
          </a:p>
          <a:p>
            <a:r>
              <a:rPr lang="en-GB" sz="1400" noProof="1">
                <a:solidFill>
                  <a:schemeClr val="bg1"/>
                </a:solidFill>
              </a:rPr>
              <a:t>&amp;</a:t>
            </a:r>
          </a:p>
          <a:p>
            <a:r>
              <a:rPr lang="en-GB" sz="1400" noProof="1">
                <a:solidFill>
                  <a:schemeClr val="bg1"/>
                </a:solidFill>
              </a:rPr>
              <a:t>Performance Preparations</a:t>
            </a:r>
          </a:p>
        </p:txBody>
      </p:sp>
      <p:sp>
        <p:nvSpPr>
          <p:cNvPr id="31" name="Text Placeholder 7">
            <a:extLst>
              <a:ext uri="{FF2B5EF4-FFF2-40B4-BE49-F238E27FC236}">
                <a16:creationId xmlns:a16="http://schemas.microsoft.com/office/drawing/2014/main" id="{230E760D-105B-4060-96FC-3F9A8E7AFDBD}"/>
              </a:ext>
            </a:extLst>
          </p:cNvPr>
          <p:cNvSpPr txBox="1">
            <a:spLocks/>
          </p:cNvSpPr>
          <p:nvPr/>
        </p:nvSpPr>
        <p:spPr>
          <a:xfrm>
            <a:off x="2989753" y="1271659"/>
            <a:ext cx="2202288" cy="225775"/>
          </a:xfrm>
          <a:prstGeom prst="rect">
            <a:avLst/>
          </a:prstGeom>
          <a:solidFill>
            <a:srgbClr val="FFFF00"/>
          </a:solidFill>
        </p:spPr>
        <p:txBody>
          <a:bodyPr vert="horz" lIns="0" tIns="0" rIns="0" bIns="0" rtlCol="0" anchor="ctr">
            <a:normAutofit/>
          </a:bodyPr>
          <a:lstStyle>
            <a:lvl1pPr marL="0" indent="0" algn="l" defTabSz="914400" rtl="0" eaLnBrk="1" latinLnBrk="0" hangingPunct="1">
              <a:lnSpc>
                <a:spcPct val="90000"/>
              </a:lnSpc>
              <a:spcBef>
                <a:spcPts val="1000"/>
              </a:spcBef>
              <a:buFont typeface="Arial" panose="020B0604020202020204" pitchFamily="34" charset="0"/>
              <a:buNone/>
              <a:defRPr sz="2000" b="0" i="1" kern="1200">
                <a:solidFill>
                  <a:srgbClr val="454D55"/>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4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r>
              <a:rPr lang="en-GB" sz="1200" dirty="0">
                <a:solidFill>
                  <a:srgbClr val="000000"/>
                </a:solidFill>
              </a:rPr>
              <a:t>Week 3: Initial Solo Performance</a:t>
            </a:r>
          </a:p>
        </p:txBody>
      </p:sp>
      <p:sp>
        <p:nvSpPr>
          <p:cNvPr id="35" name="Text Placeholder 7">
            <a:extLst>
              <a:ext uri="{FF2B5EF4-FFF2-40B4-BE49-F238E27FC236}">
                <a16:creationId xmlns:a16="http://schemas.microsoft.com/office/drawing/2014/main" id="{AA562971-0450-4B05-9DD5-CFC3C62CF431}"/>
              </a:ext>
            </a:extLst>
          </p:cNvPr>
          <p:cNvSpPr txBox="1">
            <a:spLocks/>
          </p:cNvSpPr>
          <p:nvPr/>
        </p:nvSpPr>
        <p:spPr>
          <a:xfrm>
            <a:off x="2124917" y="356156"/>
            <a:ext cx="1972472" cy="546055"/>
          </a:xfrm>
          <a:prstGeom prst="rect">
            <a:avLst/>
          </a:prstGeom>
        </p:spPr>
        <p:txBody>
          <a:bodyPr vert="horz" lIns="0" tIns="0" rIns="0" bIns="0" rtlCol="0">
            <a:normAutofit fontScale="92500"/>
          </a:bodyPr>
          <a:lstStyle>
            <a:lvl1pPr marL="0" indent="0" algn="l" defTabSz="914400" rtl="0" eaLnBrk="1" latinLnBrk="0" hangingPunct="1">
              <a:lnSpc>
                <a:spcPct val="90000"/>
              </a:lnSpc>
              <a:spcBef>
                <a:spcPts val="1000"/>
              </a:spcBef>
              <a:buFont typeface="Arial" panose="020B0604020202020204" pitchFamily="34" charset="0"/>
              <a:buNone/>
              <a:defRPr sz="2000" b="0" i="1" kern="1200">
                <a:solidFill>
                  <a:srgbClr val="454D55"/>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4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1200" dirty="0">
                <a:solidFill>
                  <a:srgbClr val="000000"/>
                </a:solidFill>
              </a:rPr>
              <a:t>Students to prepare solo performance as homework and purchase a ring bound A4 folder</a:t>
            </a:r>
          </a:p>
        </p:txBody>
      </p:sp>
      <p:sp>
        <p:nvSpPr>
          <p:cNvPr id="38" name="Text Placeholder 7">
            <a:extLst>
              <a:ext uri="{FF2B5EF4-FFF2-40B4-BE49-F238E27FC236}">
                <a16:creationId xmlns:a16="http://schemas.microsoft.com/office/drawing/2014/main" id="{43773DC1-D5E8-4E29-B953-72B29D8EA3FB}"/>
              </a:ext>
            </a:extLst>
          </p:cNvPr>
          <p:cNvSpPr txBox="1">
            <a:spLocks/>
          </p:cNvSpPr>
          <p:nvPr/>
        </p:nvSpPr>
        <p:spPr>
          <a:xfrm>
            <a:off x="8702252" y="505540"/>
            <a:ext cx="2202288" cy="669091"/>
          </a:xfrm>
          <a:prstGeom prst="rect">
            <a:avLst/>
          </a:prstGeom>
        </p:spPr>
        <p:txBody>
          <a:bodyPr vert="horz" lIns="0" tIns="0" rIns="0" bIns="0" rtlCol="0">
            <a:normAutofit fontScale="92500"/>
          </a:bodyPr>
          <a:lstStyle>
            <a:lvl1pPr marL="0" indent="0" algn="l" defTabSz="914400" rtl="0" eaLnBrk="1" latinLnBrk="0" hangingPunct="1">
              <a:lnSpc>
                <a:spcPct val="90000"/>
              </a:lnSpc>
              <a:spcBef>
                <a:spcPts val="1000"/>
              </a:spcBef>
              <a:buFont typeface="Arial" panose="020B0604020202020204" pitchFamily="34" charset="0"/>
              <a:buNone/>
              <a:defRPr sz="2000" b="0" i="1" kern="1200">
                <a:solidFill>
                  <a:srgbClr val="454D55"/>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4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1200" dirty="0">
                <a:solidFill>
                  <a:srgbClr val="000000"/>
                </a:solidFill>
              </a:rPr>
              <a:t>Students to be given time in lessons to prepare ensemble performance. 1 lesson composition, 1 lesson performance each week.</a:t>
            </a:r>
          </a:p>
        </p:txBody>
      </p:sp>
      <p:sp>
        <p:nvSpPr>
          <p:cNvPr id="40" name="Text Placeholder 7">
            <a:extLst>
              <a:ext uri="{FF2B5EF4-FFF2-40B4-BE49-F238E27FC236}">
                <a16:creationId xmlns:a16="http://schemas.microsoft.com/office/drawing/2014/main" id="{7D26396B-31A5-4718-987F-A13CADF89A22}"/>
              </a:ext>
            </a:extLst>
          </p:cNvPr>
          <p:cNvSpPr txBox="1">
            <a:spLocks/>
          </p:cNvSpPr>
          <p:nvPr/>
        </p:nvSpPr>
        <p:spPr>
          <a:xfrm>
            <a:off x="9971615" y="3688455"/>
            <a:ext cx="1762333" cy="326190"/>
          </a:xfrm>
          <a:prstGeom prst="rect">
            <a:avLst/>
          </a:prstGeom>
        </p:spPr>
        <p:txBody>
          <a:bodyPr vert="horz" lIns="0" tIns="0" rIns="0" bIns="0" rtlCol="0">
            <a:normAutofit lnSpcReduction="10000"/>
          </a:bodyPr>
          <a:lstStyle>
            <a:lvl1pPr marL="0" indent="0" algn="l" defTabSz="914400" rtl="0" eaLnBrk="1" latinLnBrk="0" hangingPunct="1">
              <a:lnSpc>
                <a:spcPct val="90000"/>
              </a:lnSpc>
              <a:spcBef>
                <a:spcPts val="1000"/>
              </a:spcBef>
              <a:buFont typeface="Arial" panose="020B0604020202020204" pitchFamily="34" charset="0"/>
              <a:buNone/>
              <a:defRPr sz="2000" b="0" i="1" kern="1200">
                <a:solidFill>
                  <a:srgbClr val="454D55"/>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4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1200" dirty="0">
                <a:solidFill>
                  <a:srgbClr val="000000"/>
                </a:solidFill>
              </a:rPr>
              <a:t>Students to prepare solo performance as homework</a:t>
            </a:r>
          </a:p>
        </p:txBody>
      </p:sp>
      <p:sp>
        <p:nvSpPr>
          <p:cNvPr id="41" name="Text Placeholder 7">
            <a:extLst>
              <a:ext uri="{FF2B5EF4-FFF2-40B4-BE49-F238E27FC236}">
                <a16:creationId xmlns:a16="http://schemas.microsoft.com/office/drawing/2014/main" id="{36F04173-81D0-4447-B3C3-7C465869BADE}"/>
              </a:ext>
            </a:extLst>
          </p:cNvPr>
          <p:cNvSpPr txBox="1">
            <a:spLocks/>
          </p:cNvSpPr>
          <p:nvPr/>
        </p:nvSpPr>
        <p:spPr>
          <a:xfrm>
            <a:off x="3337293" y="3795755"/>
            <a:ext cx="2202288" cy="669091"/>
          </a:xfrm>
          <a:prstGeom prst="rect">
            <a:avLst/>
          </a:prstGeom>
        </p:spPr>
        <p:txBody>
          <a:bodyPr vert="horz" lIns="0" tIns="0" rIns="0" bIns="0" rtlCol="0">
            <a:normAutofit fontScale="92500"/>
          </a:bodyPr>
          <a:lstStyle>
            <a:lvl1pPr marL="0" indent="0" algn="l" defTabSz="914400" rtl="0" eaLnBrk="1" latinLnBrk="0" hangingPunct="1">
              <a:lnSpc>
                <a:spcPct val="90000"/>
              </a:lnSpc>
              <a:spcBef>
                <a:spcPts val="1000"/>
              </a:spcBef>
              <a:buFont typeface="Arial" panose="020B0604020202020204" pitchFamily="34" charset="0"/>
              <a:buNone/>
              <a:defRPr sz="2000" b="0" i="1" kern="1200">
                <a:solidFill>
                  <a:srgbClr val="454D55"/>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4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1200" dirty="0">
                <a:solidFill>
                  <a:srgbClr val="000000"/>
                </a:solidFill>
              </a:rPr>
              <a:t>Students to be given time in lessons to prepare ensemble performance. 1 lesson composition, 1 lesson performance each week.</a:t>
            </a:r>
          </a:p>
        </p:txBody>
      </p:sp>
      <p:sp>
        <p:nvSpPr>
          <p:cNvPr id="42" name="Text Placeholder 7">
            <a:extLst>
              <a:ext uri="{FF2B5EF4-FFF2-40B4-BE49-F238E27FC236}">
                <a16:creationId xmlns:a16="http://schemas.microsoft.com/office/drawing/2014/main" id="{39407F0E-A171-4B0D-92E2-8E3ECA87C9EB}"/>
              </a:ext>
            </a:extLst>
          </p:cNvPr>
          <p:cNvSpPr txBox="1">
            <a:spLocks/>
          </p:cNvSpPr>
          <p:nvPr/>
        </p:nvSpPr>
        <p:spPr>
          <a:xfrm>
            <a:off x="6096000" y="5696077"/>
            <a:ext cx="5034574" cy="1085121"/>
          </a:xfrm>
          <a:prstGeom prst="rect">
            <a:avLst/>
          </a:prstGeom>
        </p:spPr>
        <p:txBody>
          <a:bodyPr vert="horz" lIns="0" tIns="0" rIns="0" bIns="0" rtlCol="0">
            <a:normAutofit/>
          </a:bodyPr>
          <a:lstStyle>
            <a:lvl1pPr marL="0" indent="0" algn="l" defTabSz="914400" rtl="0" eaLnBrk="1" latinLnBrk="0" hangingPunct="1">
              <a:lnSpc>
                <a:spcPct val="90000"/>
              </a:lnSpc>
              <a:spcBef>
                <a:spcPts val="1000"/>
              </a:spcBef>
              <a:buFont typeface="Arial" panose="020B0604020202020204" pitchFamily="34" charset="0"/>
              <a:buNone/>
              <a:defRPr sz="2000" b="0" i="1" kern="1200">
                <a:solidFill>
                  <a:srgbClr val="454D55"/>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4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1200" dirty="0">
                <a:solidFill>
                  <a:srgbClr val="000000"/>
                </a:solidFill>
              </a:rPr>
              <a:t>Students to be given time in lesson to prepare performances in this last term. Students should know what piece they will perform as their solo by the end of year 10 and where possible have some ideas for their ensemble piece.</a:t>
            </a:r>
          </a:p>
          <a:p>
            <a:r>
              <a:rPr lang="en-GB" sz="1200" dirty="0">
                <a:solidFill>
                  <a:srgbClr val="000000"/>
                </a:solidFill>
              </a:rPr>
              <a:t>By the end of the term, students should be handing in their ‘Free Composition’ which will be finalised at the start of year 11.</a:t>
            </a:r>
          </a:p>
        </p:txBody>
      </p:sp>
      <p:sp>
        <p:nvSpPr>
          <p:cNvPr id="25" name="Text Placeholder 7">
            <a:extLst>
              <a:ext uri="{FF2B5EF4-FFF2-40B4-BE49-F238E27FC236}">
                <a16:creationId xmlns:a16="http://schemas.microsoft.com/office/drawing/2014/main" id="{F641CAEE-2E9E-4247-A8CA-5C45C2798E38}"/>
              </a:ext>
            </a:extLst>
          </p:cNvPr>
          <p:cNvSpPr txBox="1">
            <a:spLocks/>
          </p:cNvSpPr>
          <p:nvPr/>
        </p:nvSpPr>
        <p:spPr>
          <a:xfrm>
            <a:off x="261456" y="167368"/>
            <a:ext cx="1255051" cy="631930"/>
          </a:xfrm>
          <a:prstGeom prst="rect">
            <a:avLst/>
          </a:prstGeom>
        </p:spPr>
        <p:txBody>
          <a:bodyPr vert="horz" lIns="0" tIns="0" rIns="0" bIns="0" rtlCol="0">
            <a:normAutofit/>
          </a:bodyPr>
          <a:lstStyle>
            <a:lvl1pPr marL="0" indent="0" algn="l" defTabSz="914400" rtl="0" eaLnBrk="1" latinLnBrk="0" hangingPunct="1">
              <a:lnSpc>
                <a:spcPct val="90000"/>
              </a:lnSpc>
              <a:spcBef>
                <a:spcPts val="1000"/>
              </a:spcBef>
              <a:buFont typeface="Arial" panose="020B0604020202020204" pitchFamily="34" charset="0"/>
              <a:buNone/>
              <a:defRPr sz="2000" b="0" i="1" kern="1200">
                <a:solidFill>
                  <a:srgbClr val="454D55"/>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4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1200" dirty="0">
                <a:solidFill>
                  <a:srgbClr val="000000"/>
                </a:solidFill>
              </a:rPr>
              <a:t>Weekly Starter Tasks on Dictation and Key Words</a:t>
            </a:r>
          </a:p>
        </p:txBody>
      </p:sp>
      <p:sp>
        <p:nvSpPr>
          <p:cNvPr id="26" name="Text Placeholder 7">
            <a:extLst>
              <a:ext uri="{FF2B5EF4-FFF2-40B4-BE49-F238E27FC236}">
                <a16:creationId xmlns:a16="http://schemas.microsoft.com/office/drawing/2014/main" id="{14C3DCBE-DC54-4FBC-A808-0D7CFC7FF534}"/>
              </a:ext>
            </a:extLst>
          </p:cNvPr>
          <p:cNvSpPr txBox="1">
            <a:spLocks/>
          </p:cNvSpPr>
          <p:nvPr/>
        </p:nvSpPr>
        <p:spPr>
          <a:xfrm>
            <a:off x="81851" y="1109229"/>
            <a:ext cx="633066" cy="506506"/>
          </a:xfrm>
          <a:prstGeom prst="rect">
            <a:avLst/>
          </a:prstGeom>
          <a:solidFill>
            <a:srgbClr val="FF0000"/>
          </a:solidFill>
          <a:ln>
            <a:solidFill>
              <a:schemeClr val="tx2">
                <a:lumMod val="50000"/>
              </a:schemeClr>
            </a:solidFill>
          </a:ln>
        </p:spPr>
        <p:txBody>
          <a:bodyPr vert="horz" lIns="0" tIns="0" rIns="0" bIns="0" rtlCol="0" anchor="ctr">
            <a:normAutofit/>
          </a:bodyPr>
          <a:lstStyle>
            <a:lvl1pPr marL="0" indent="0" algn="l" defTabSz="914400" rtl="0" eaLnBrk="1" latinLnBrk="0" hangingPunct="1">
              <a:lnSpc>
                <a:spcPct val="90000"/>
              </a:lnSpc>
              <a:spcBef>
                <a:spcPts val="1000"/>
              </a:spcBef>
              <a:buFont typeface="Arial" panose="020B0604020202020204" pitchFamily="34" charset="0"/>
              <a:buNone/>
              <a:defRPr sz="2000" b="0" i="1" kern="1200">
                <a:solidFill>
                  <a:srgbClr val="454D55"/>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4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r>
              <a:rPr lang="en-GB" sz="1600" b="1" dirty="0">
                <a:solidFill>
                  <a:schemeClr val="bg1"/>
                </a:solidFill>
              </a:rPr>
              <a:t>Term 1</a:t>
            </a:r>
          </a:p>
        </p:txBody>
      </p:sp>
      <p:sp>
        <p:nvSpPr>
          <p:cNvPr id="30" name="Text Placeholder 7">
            <a:extLst>
              <a:ext uri="{FF2B5EF4-FFF2-40B4-BE49-F238E27FC236}">
                <a16:creationId xmlns:a16="http://schemas.microsoft.com/office/drawing/2014/main" id="{20D93956-14CB-4561-ADEE-4E3490FEEC98}"/>
              </a:ext>
            </a:extLst>
          </p:cNvPr>
          <p:cNvSpPr txBox="1">
            <a:spLocks/>
          </p:cNvSpPr>
          <p:nvPr/>
        </p:nvSpPr>
        <p:spPr>
          <a:xfrm>
            <a:off x="11006218" y="1854930"/>
            <a:ext cx="633066" cy="506506"/>
          </a:xfrm>
          <a:prstGeom prst="rect">
            <a:avLst/>
          </a:prstGeom>
          <a:solidFill>
            <a:srgbClr val="FF0000"/>
          </a:solidFill>
          <a:ln>
            <a:solidFill>
              <a:schemeClr val="tx2">
                <a:lumMod val="50000"/>
              </a:schemeClr>
            </a:solidFill>
          </a:ln>
        </p:spPr>
        <p:txBody>
          <a:bodyPr vert="horz" lIns="0" tIns="0" rIns="0" bIns="0" rtlCol="0" anchor="ctr">
            <a:normAutofit/>
          </a:bodyPr>
          <a:lstStyle>
            <a:lvl1pPr marL="0" indent="0" algn="l" defTabSz="914400" rtl="0" eaLnBrk="1" latinLnBrk="0" hangingPunct="1">
              <a:lnSpc>
                <a:spcPct val="90000"/>
              </a:lnSpc>
              <a:spcBef>
                <a:spcPts val="1000"/>
              </a:spcBef>
              <a:buFont typeface="Arial" panose="020B0604020202020204" pitchFamily="34" charset="0"/>
              <a:buNone/>
              <a:defRPr sz="2000" b="0" i="1" kern="1200">
                <a:solidFill>
                  <a:srgbClr val="454D55"/>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4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r>
              <a:rPr lang="en-GB" sz="1600" b="1" dirty="0">
                <a:solidFill>
                  <a:schemeClr val="bg1"/>
                </a:solidFill>
              </a:rPr>
              <a:t>Term 2</a:t>
            </a:r>
          </a:p>
        </p:txBody>
      </p:sp>
      <p:sp>
        <p:nvSpPr>
          <p:cNvPr id="43" name="Text Placeholder 7">
            <a:extLst>
              <a:ext uri="{FF2B5EF4-FFF2-40B4-BE49-F238E27FC236}">
                <a16:creationId xmlns:a16="http://schemas.microsoft.com/office/drawing/2014/main" id="{EC128000-75A0-4B4A-B81D-5CFAE371C12E}"/>
              </a:ext>
            </a:extLst>
          </p:cNvPr>
          <p:cNvSpPr txBox="1">
            <a:spLocks/>
          </p:cNvSpPr>
          <p:nvPr/>
        </p:nvSpPr>
        <p:spPr>
          <a:xfrm>
            <a:off x="2588852" y="4928315"/>
            <a:ext cx="633066" cy="506506"/>
          </a:xfrm>
          <a:prstGeom prst="rect">
            <a:avLst/>
          </a:prstGeom>
          <a:solidFill>
            <a:srgbClr val="FF0000"/>
          </a:solidFill>
          <a:ln>
            <a:solidFill>
              <a:schemeClr val="tx2">
                <a:lumMod val="50000"/>
              </a:schemeClr>
            </a:solidFill>
          </a:ln>
        </p:spPr>
        <p:txBody>
          <a:bodyPr vert="horz" lIns="0" tIns="0" rIns="0" bIns="0" rtlCol="0" anchor="ctr">
            <a:normAutofit/>
          </a:bodyPr>
          <a:lstStyle>
            <a:lvl1pPr marL="0" indent="0" algn="l" defTabSz="914400" rtl="0" eaLnBrk="1" latinLnBrk="0" hangingPunct="1">
              <a:lnSpc>
                <a:spcPct val="90000"/>
              </a:lnSpc>
              <a:spcBef>
                <a:spcPts val="1000"/>
              </a:spcBef>
              <a:buFont typeface="Arial" panose="020B0604020202020204" pitchFamily="34" charset="0"/>
              <a:buNone/>
              <a:defRPr sz="2000" b="0" i="1" kern="1200">
                <a:solidFill>
                  <a:srgbClr val="454D55"/>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4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r>
              <a:rPr lang="en-GB" sz="1600" b="1" dirty="0">
                <a:solidFill>
                  <a:schemeClr val="bg1"/>
                </a:solidFill>
              </a:rPr>
              <a:t>Term 3</a:t>
            </a:r>
          </a:p>
        </p:txBody>
      </p:sp>
    </p:spTree>
    <p:extLst>
      <p:ext uri="{BB962C8B-B14F-4D97-AF65-F5344CB8AC3E}">
        <p14:creationId xmlns:p14="http://schemas.microsoft.com/office/powerpoint/2010/main" val="18064310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Text Placeholder 46">
            <a:extLst>
              <a:ext uri="{FF2B5EF4-FFF2-40B4-BE49-F238E27FC236}">
                <a16:creationId xmlns:a16="http://schemas.microsoft.com/office/drawing/2014/main" id="{AB47DC31-EE68-48D8-9468-C2B842A23804}"/>
              </a:ext>
            </a:extLst>
          </p:cNvPr>
          <p:cNvSpPr>
            <a:spLocks noGrp="1"/>
          </p:cNvSpPr>
          <p:nvPr>
            <p:ph type="body" sz="quarter" idx="57"/>
          </p:nvPr>
        </p:nvSpPr>
        <p:spPr>
          <a:xfrm>
            <a:off x="770851" y="790583"/>
            <a:ext cx="2009659" cy="1140706"/>
          </a:xfrm>
          <a:solidFill>
            <a:srgbClr val="F1C224"/>
          </a:solidFill>
        </p:spPr>
        <p:txBody>
          <a:bodyPr rtlCol="0">
            <a:normAutofit fontScale="92500"/>
          </a:bodyPr>
          <a:lstStyle/>
          <a:p>
            <a:r>
              <a:rPr lang="en-GB" sz="1400" noProof="1">
                <a:solidFill>
                  <a:schemeClr val="bg1"/>
                </a:solidFill>
              </a:rPr>
              <a:t>AoS 4</a:t>
            </a:r>
          </a:p>
          <a:p>
            <a:r>
              <a:rPr lang="en-GB" sz="1400" noProof="1">
                <a:solidFill>
                  <a:schemeClr val="bg1"/>
                </a:solidFill>
              </a:rPr>
              <a:t>Esperanza Spalding      Samba Em Preludio</a:t>
            </a:r>
          </a:p>
        </p:txBody>
      </p:sp>
      <p:pic>
        <p:nvPicPr>
          <p:cNvPr id="37" name="Picture 36" descr="Walton logo">
            <a:extLst>
              <a:ext uri="{FF2B5EF4-FFF2-40B4-BE49-F238E27FC236}">
                <a16:creationId xmlns:a16="http://schemas.microsoft.com/office/drawing/2014/main" id="{A62B723C-0AF2-4A83-BD32-ACBB6DA9E38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l="9474" t="11688"/>
          <a:stretch>
            <a:fillRect/>
          </a:stretch>
        </p:blipFill>
        <p:spPr bwMode="auto">
          <a:xfrm>
            <a:off x="90929" y="5215033"/>
            <a:ext cx="1866641" cy="14755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4" name="Title 1">
            <a:extLst>
              <a:ext uri="{FF2B5EF4-FFF2-40B4-BE49-F238E27FC236}">
                <a16:creationId xmlns:a16="http://schemas.microsoft.com/office/drawing/2014/main" id="{4AB77F6F-7AE3-42F9-8D8F-CA31460640F2}"/>
              </a:ext>
            </a:extLst>
          </p:cNvPr>
          <p:cNvSpPr>
            <a:spLocks noGrp="1"/>
          </p:cNvSpPr>
          <p:nvPr>
            <p:ph type="title"/>
          </p:nvPr>
        </p:nvSpPr>
        <p:spPr>
          <a:xfrm>
            <a:off x="75711" y="2041856"/>
            <a:ext cx="3052087" cy="1475598"/>
          </a:xfrm>
        </p:spPr>
        <p:txBody>
          <a:bodyPr rtlCol="0">
            <a:normAutofit/>
          </a:bodyPr>
          <a:lstStyle/>
          <a:p>
            <a:r>
              <a:rPr lang="en-GB" sz="2800" u="sng" noProof="1">
                <a:solidFill>
                  <a:srgbClr val="FF0000"/>
                </a:solidFill>
              </a:rPr>
              <a:t>Walton High School</a:t>
            </a:r>
            <a:br>
              <a:rPr lang="en-GB" sz="2800" u="sng" noProof="1">
                <a:solidFill>
                  <a:srgbClr val="FF0000"/>
                </a:solidFill>
              </a:rPr>
            </a:br>
            <a:r>
              <a:rPr lang="en-GB" sz="2400" u="sng" noProof="1">
                <a:solidFill>
                  <a:srgbClr val="000000"/>
                </a:solidFill>
              </a:rPr>
              <a:t>GCSE Music</a:t>
            </a:r>
            <a:br>
              <a:rPr lang="en-GB" sz="2400" u="sng" noProof="1">
                <a:solidFill>
                  <a:srgbClr val="000000"/>
                </a:solidFill>
              </a:rPr>
            </a:br>
            <a:r>
              <a:rPr lang="en-GB" sz="2400" u="sng" noProof="1">
                <a:solidFill>
                  <a:srgbClr val="000000"/>
                </a:solidFill>
              </a:rPr>
              <a:t>Year 11</a:t>
            </a:r>
            <a:br>
              <a:rPr lang="en-GB" sz="2400" u="sng" noProof="1">
                <a:solidFill>
                  <a:srgbClr val="000000"/>
                </a:solidFill>
              </a:rPr>
            </a:br>
            <a:r>
              <a:rPr lang="en-GB" sz="2400" u="sng" noProof="1">
                <a:solidFill>
                  <a:srgbClr val="000000"/>
                </a:solidFill>
              </a:rPr>
              <a:t>Single Lesson</a:t>
            </a:r>
            <a:endParaRPr lang="en-GB" sz="2000" u="sng" noProof="1">
              <a:solidFill>
                <a:srgbClr val="FF0000"/>
              </a:solidFill>
            </a:endParaRPr>
          </a:p>
        </p:txBody>
      </p:sp>
      <p:sp>
        <p:nvSpPr>
          <p:cNvPr id="89" name="Text Placeholder 7">
            <a:extLst>
              <a:ext uri="{FF2B5EF4-FFF2-40B4-BE49-F238E27FC236}">
                <a16:creationId xmlns:a16="http://schemas.microsoft.com/office/drawing/2014/main" id="{ED632E26-096E-4F04-AD3A-C010A2BFDAC6}"/>
              </a:ext>
            </a:extLst>
          </p:cNvPr>
          <p:cNvSpPr txBox="1">
            <a:spLocks/>
          </p:cNvSpPr>
          <p:nvPr/>
        </p:nvSpPr>
        <p:spPr>
          <a:xfrm>
            <a:off x="185837" y="319246"/>
            <a:ext cx="1170028" cy="360770"/>
          </a:xfrm>
          <a:prstGeom prst="rect">
            <a:avLst/>
          </a:prstGeom>
        </p:spPr>
        <p:txBody>
          <a:bodyPr vert="horz" lIns="0" tIns="0" rIns="0" bIns="0" rtlCol="0">
            <a:normAutofit/>
          </a:bodyPr>
          <a:lstStyle>
            <a:lvl1pPr marL="0" indent="0" algn="l" defTabSz="914400" rtl="0" eaLnBrk="1" latinLnBrk="0" hangingPunct="1">
              <a:lnSpc>
                <a:spcPct val="90000"/>
              </a:lnSpc>
              <a:spcBef>
                <a:spcPts val="1000"/>
              </a:spcBef>
              <a:buFont typeface="Arial" panose="020B0604020202020204" pitchFamily="34" charset="0"/>
              <a:buNone/>
              <a:defRPr sz="2000" b="0" i="1" kern="1200">
                <a:solidFill>
                  <a:srgbClr val="454D55"/>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4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1200" dirty="0">
                <a:solidFill>
                  <a:srgbClr val="000000"/>
                </a:solidFill>
              </a:rPr>
              <a:t>Weekly Retrieval Starter Tasks</a:t>
            </a:r>
          </a:p>
        </p:txBody>
      </p:sp>
      <p:pic>
        <p:nvPicPr>
          <p:cNvPr id="1028" name="Picture 4" descr="See the source image">
            <a:extLst>
              <a:ext uri="{FF2B5EF4-FFF2-40B4-BE49-F238E27FC236}">
                <a16:creationId xmlns:a16="http://schemas.microsoft.com/office/drawing/2014/main" id="{3CA292D1-8D27-4194-9176-ADD04983967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430758" y="91047"/>
            <a:ext cx="606380" cy="1675982"/>
          </a:xfrm>
          <a:prstGeom prst="rect">
            <a:avLst/>
          </a:prstGeom>
          <a:noFill/>
          <a:extLst>
            <a:ext uri="{909E8E84-426E-40DD-AFC4-6F175D3DCCD1}">
              <a14:hiddenFill xmlns:a14="http://schemas.microsoft.com/office/drawing/2010/main">
                <a:solidFill>
                  <a:srgbClr val="FFFFFF"/>
                </a:solidFill>
              </a14:hiddenFill>
            </a:ext>
          </a:extLst>
        </p:spPr>
      </p:pic>
      <p:pic>
        <p:nvPicPr>
          <p:cNvPr id="1050" name="Picture 26" descr="See the source image">
            <a:extLst>
              <a:ext uri="{FF2B5EF4-FFF2-40B4-BE49-F238E27FC236}">
                <a16:creationId xmlns:a16="http://schemas.microsoft.com/office/drawing/2014/main" id="{336F6BC4-D2D9-47B2-9959-67E062CFD825}"/>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077361" y="82389"/>
            <a:ext cx="926694" cy="926694"/>
          </a:xfrm>
          <a:prstGeom prst="rect">
            <a:avLst/>
          </a:prstGeom>
          <a:noFill/>
          <a:extLst>
            <a:ext uri="{909E8E84-426E-40DD-AFC4-6F175D3DCCD1}">
              <a14:hiddenFill xmlns:a14="http://schemas.microsoft.com/office/drawing/2010/main">
                <a:solidFill>
                  <a:srgbClr val="FFFFFF"/>
                </a:solidFill>
              </a14:hiddenFill>
            </a:ext>
          </a:extLst>
        </p:spPr>
      </p:pic>
      <p:sp>
        <p:nvSpPr>
          <p:cNvPr id="46" name="Text Placeholder 7">
            <a:extLst>
              <a:ext uri="{FF2B5EF4-FFF2-40B4-BE49-F238E27FC236}">
                <a16:creationId xmlns:a16="http://schemas.microsoft.com/office/drawing/2014/main" id="{3FE68EB5-AF0E-4431-A17C-17E9585E6F3A}"/>
              </a:ext>
            </a:extLst>
          </p:cNvPr>
          <p:cNvSpPr txBox="1">
            <a:spLocks/>
          </p:cNvSpPr>
          <p:nvPr/>
        </p:nvSpPr>
        <p:spPr>
          <a:xfrm>
            <a:off x="75710" y="3808807"/>
            <a:ext cx="1541521" cy="772451"/>
          </a:xfrm>
          <a:prstGeom prst="rect">
            <a:avLst/>
          </a:prstGeom>
        </p:spPr>
        <p:txBody>
          <a:bodyPr vert="horz" lIns="0" tIns="0" rIns="0" bIns="0" rtlCol="0">
            <a:normAutofit fontScale="92500"/>
          </a:bodyPr>
          <a:lstStyle>
            <a:lvl1pPr marL="0" indent="0" algn="l" defTabSz="914400" rtl="0" eaLnBrk="1" latinLnBrk="0" hangingPunct="1">
              <a:lnSpc>
                <a:spcPct val="90000"/>
              </a:lnSpc>
              <a:spcBef>
                <a:spcPts val="1000"/>
              </a:spcBef>
              <a:buFont typeface="Arial" panose="020B0604020202020204" pitchFamily="34" charset="0"/>
              <a:buNone/>
              <a:defRPr sz="2000" b="0" i="1" kern="1200">
                <a:solidFill>
                  <a:srgbClr val="454D55"/>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4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1200" dirty="0">
                <a:solidFill>
                  <a:srgbClr val="000000"/>
                </a:solidFill>
              </a:rPr>
              <a:t>Year 11 have 3x 50 minute lessons per week. There is a separate curriculum map for the double lesson.</a:t>
            </a:r>
          </a:p>
        </p:txBody>
      </p:sp>
      <p:sp>
        <p:nvSpPr>
          <p:cNvPr id="39" name="Text Placeholder 46">
            <a:extLst>
              <a:ext uri="{FF2B5EF4-FFF2-40B4-BE49-F238E27FC236}">
                <a16:creationId xmlns:a16="http://schemas.microsoft.com/office/drawing/2014/main" id="{BF5E7616-82CC-4E09-8E15-833E60C358C9}"/>
              </a:ext>
            </a:extLst>
          </p:cNvPr>
          <p:cNvSpPr txBox="1">
            <a:spLocks/>
          </p:cNvSpPr>
          <p:nvPr/>
        </p:nvSpPr>
        <p:spPr>
          <a:xfrm>
            <a:off x="5017883" y="810266"/>
            <a:ext cx="2250886" cy="1251273"/>
          </a:xfrm>
          <a:prstGeom prst="ellipse">
            <a:avLst/>
          </a:prstGeom>
          <a:solidFill>
            <a:srgbClr val="B8C73E"/>
          </a:solidFill>
          <a:ln w="72390">
            <a:solidFill>
              <a:schemeClr val="bg1"/>
            </a:solidFill>
          </a:ln>
        </p:spPr>
        <p:txBody>
          <a:bodyPr vert="horz" lIns="0" tIns="0" rIns="0" bIns="0" rtlCol="0" anchor="ctr" anchorCtr="0">
            <a:normAutofit fontScale="85000" lnSpcReduction="20000"/>
          </a:bodyPr>
          <a:lstStyle>
            <a:lvl1pPr marL="0" indent="0" algn="ctr" defTabSz="914400" rtl="0" eaLnBrk="1" latinLnBrk="0" hangingPunct="1">
              <a:lnSpc>
                <a:spcPct val="90000"/>
              </a:lnSpc>
              <a:spcBef>
                <a:spcPts val="1000"/>
              </a:spcBef>
              <a:buFont typeface="Arial" panose="020B0604020202020204" pitchFamily="34" charset="0"/>
              <a:buNone/>
              <a:defRPr lang="ru-RU" sz="2200" kern="1200" dirty="0">
                <a:solidFill>
                  <a:srgbClr val="454D55"/>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1600" noProof="1">
                <a:solidFill>
                  <a:schemeClr val="bg1"/>
                </a:solidFill>
              </a:rPr>
              <a:t>AoS 1</a:t>
            </a:r>
          </a:p>
          <a:p>
            <a:r>
              <a:rPr lang="en-GB" sz="1600" noProof="1">
                <a:solidFill>
                  <a:schemeClr val="bg1"/>
                </a:solidFill>
              </a:rPr>
              <a:t>J. S Bach Brandenburg Concerto No. 5 in D Major</a:t>
            </a:r>
          </a:p>
        </p:txBody>
      </p:sp>
      <p:sp>
        <p:nvSpPr>
          <p:cNvPr id="48" name="Text Placeholder 46">
            <a:extLst>
              <a:ext uri="{FF2B5EF4-FFF2-40B4-BE49-F238E27FC236}">
                <a16:creationId xmlns:a16="http://schemas.microsoft.com/office/drawing/2014/main" id="{E41BB5C1-B4F1-418D-B725-EF6135696282}"/>
              </a:ext>
            </a:extLst>
          </p:cNvPr>
          <p:cNvSpPr txBox="1">
            <a:spLocks/>
          </p:cNvSpPr>
          <p:nvPr/>
        </p:nvSpPr>
        <p:spPr>
          <a:xfrm>
            <a:off x="8978139" y="2921248"/>
            <a:ext cx="1624415" cy="1110299"/>
          </a:xfrm>
          <a:prstGeom prst="ellipse">
            <a:avLst/>
          </a:prstGeom>
          <a:solidFill>
            <a:srgbClr val="106F82"/>
          </a:solidFill>
          <a:ln w="72390">
            <a:solidFill>
              <a:schemeClr val="bg1"/>
            </a:solidFill>
          </a:ln>
        </p:spPr>
        <p:txBody>
          <a:bodyPr vert="horz" lIns="0" tIns="0" rIns="0" bIns="0" rtlCol="0" anchor="ctr" anchorCtr="0">
            <a:normAutofit fontScale="92500" lnSpcReduction="10000"/>
          </a:bodyPr>
          <a:lstStyle>
            <a:lvl1pPr marL="0" indent="0" algn="ctr" defTabSz="914400" rtl="0" eaLnBrk="1" latinLnBrk="0" hangingPunct="1">
              <a:lnSpc>
                <a:spcPct val="90000"/>
              </a:lnSpc>
              <a:spcBef>
                <a:spcPts val="1000"/>
              </a:spcBef>
              <a:buFont typeface="Arial" panose="020B0604020202020204" pitchFamily="34" charset="0"/>
              <a:buNone/>
              <a:defRPr lang="ru-RU" sz="2200" kern="1200" dirty="0">
                <a:solidFill>
                  <a:srgbClr val="454D55"/>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1400" noProof="1">
                <a:solidFill>
                  <a:schemeClr val="bg1"/>
                </a:solidFill>
              </a:rPr>
              <a:t>AoS1</a:t>
            </a:r>
          </a:p>
          <a:p>
            <a:r>
              <a:rPr lang="en-GB" sz="1400" noProof="1">
                <a:solidFill>
                  <a:schemeClr val="bg1"/>
                </a:solidFill>
              </a:rPr>
              <a:t>Beethoven Piano Sonata ‘Pathetique’</a:t>
            </a:r>
          </a:p>
        </p:txBody>
      </p:sp>
      <p:sp>
        <p:nvSpPr>
          <p:cNvPr id="51" name="Text Placeholder 46">
            <a:extLst>
              <a:ext uri="{FF2B5EF4-FFF2-40B4-BE49-F238E27FC236}">
                <a16:creationId xmlns:a16="http://schemas.microsoft.com/office/drawing/2014/main" id="{0CE2589F-83B2-4147-A453-7501CE02E7B1}"/>
              </a:ext>
            </a:extLst>
          </p:cNvPr>
          <p:cNvSpPr txBox="1">
            <a:spLocks/>
          </p:cNvSpPr>
          <p:nvPr/>
        </p:nvSpPr>
        <p:spPr>
          <a:xfrm>
            <a:off x="5916293" y="2858059"/>
            <a:ext cx="1624415" cy="1110299"/>
          </a:xfrm>
          <a:prstGeom prst="ellipse">
            <a:avLst/>
          </a:prstGeom>
          <a:solidFill>
            <a:srgbClr val="653373"/>
          </a:solidFill>
          <a:ln w="72390">
            <a:solidFill>
              <a:schemeClr val="bg1"/>
            </a:solidFill>
          </a:ln>
        </p:spPr>
        <p:txBody>
          <a:bodyPr vert="horz" lIns="0" tIns="0" rIns="0" bIns="0" rtlCol="0" anchor="ctr" anchorCtr="0">
            <a:normAutofit/>
          </a:bodyPr>
          <a:lstStyle>
            <a:lvl1pPr marL="0" indent="0" algn="ctr" defTabSz="914400" rtl="0" eaLnBrk="1" latinLnBrk="0" hangingPunct="1">
              <a:lnSpc>
                <a:spcPct val="90000"/>
              </a:lnSpc>
              <a:spcBef>
                <a:spcPts val="1000"/>
              </a:spcBef>
              <a:buFont typeface="Arial" panose="020B0604020202020204" pitchFamily="34" charset="0"/>
              <a:buNone/>
              <a:defRPr lang="ru-RU" sz="2200" kern="1200" dirty="0">
                <a:solidFill>
                  <a:srgbClr val="454D55"/>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1400" noProof="1">
                <a:solidFill>
                  <a:schemeClr val="bg1"/>
                </a:solidFill>
              </a:rPr>
              <a:t>Essay Writing</a:t>
            </a:r>
          </a:p>
        </p:txBody>
      </p:sp>
      <p:sp>
        <p:nvSpPr>
          <p:cNvPr id="52" name="Text Placeholder 46">
            <a:extLst>
              <a:ext uri="{FF2B5EF4-FFF2-40B4-BE49-F238E27FC236}">
                <a16:creationId xmlns:a16="http://schemas.microsoft.com/office/drawing/2014/main" id="{5FED0D03-DBF5-4B74-B95A-1D3028F219E9}"/>
              </a:ext>
            </a:extLst>
          </p:cNvPr>
          <p:cNvSpPr txBox="1">
            <a:spLocks/>
          </p:cNvSpPr>
          <p:nvPr/>
        </p:nvSpPr>
        <p:spPr>
          <a:xfrm>
            <a:off x="2751560" y="2905819"/>
            <a:ext cx="1624415" cy="1110299"/>
          </a:xfrm>
          <a:prstGeom prst="ellipse">
            <a:avLst/>
          </a:prstGeom>
          <a:solidFill>
            <a:srgbClr val="6F0066"/>
          </a:solidFill>
          <a:ln w="72390">
            <a:solidFill>
              <a:schemeClr val="bg1"/>
            </a:solidFill>
          </a:ln>
        </p:spPr>
        <p:txBody>
          <a:bodyPr vert="horz" lIns="0" tIns="0" rIns="0" bIns="0" rtlCol="0" anchor="ctr" anchorCtr="0">
            <a:normAutofit/>
          </a:bodyPr>
          <a:lstStyle>
            <a:lvl1pPr marL="0" indent="0" algn="ctr" defTabSz="914400" rtl="0" eaLnBrk="1" latinLnBrk="0" hangingPunct="1">
              <a:lnSpc>
                <a:spcPct val="90000"/>
              </a:lnSpc>
              <a:spcBef>
                <a:spcPts val="1000"/>
              </a:spcBef>
              <a:buFont typeface="Arial" panose="020B0604020202020204" pitchFamily="34" charset="0"/>
              <a:buNone/>
              <a:defRPr lang="ru-RU" sz="2200" kern="1200" dirty="0">
                <a:solidFill>
                  <a:srgbClr val="454D55"/>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1400" noProof="1">
                <a:solidFill>
                  <a:schemeClr val="bg1"/>
                </a:solidFill>
              </a:rPr>
              <a:t>Revision Activties/ Practice Questions</a:t>
            </a:r>
          </a:p>
        </p:txBody>
      </p:sp>
      <p:sp>
        <p:nvSpPr>
          <p:cNvPr id="53" name="Text Placeholder 7">
            <a:extLst>
              <a:ext uri="{FF2B5EF4-FFF2-40B4-BE49-F238E27FC236}">
                <a16:creationId xmlns:a16="http://schemas.microsoft.com/office/drawing/2014/main" id="{E5F8F911-226F-414E-95C2-C3CC4FD13181}"/>
              </a:ext>
            </a:extLst>
          </p:cNvPr>
          <p:cNvSpPr txBox="1">
            <a:spLocks/>
          </p:cNvSpPr>
          <p:nvPr/>
        </p:nvSpPr>
        <p:spPr>
          <a:xfrm>
            <a:off x="8700863" y="1267995"/>
            <a:ext cx="1866641" cy="204342"/>
          </a:xfrm>
          <a:prstGeom prst="rect">
            <a:avLst/>
          </a:prstGeom>
          <a:solidFill>
            <a:srgbClr val="FFFF00"/>
          </a:solidFill>
        </p:spPr>
        <p:txBody>
          <a:bodyPr vert="horz" lIns="0" tIns="0" rIns="0" bIns="0" rtlCol="0" anchor="ctr">
            <a:normAutofit/>
          </a:bodyPr>
          <a:lstStyle>
            <a:lvl1pPr marL="0" indent="0" algn="l" defTabSz="914400" rtl="0" eaLnBrk="1" latinLnBrk="0" hangingPunct="1">
              <a:lnSpc>
                <a:spcPct val="90000"/>
              </a:lnSpc>
              <a:spcBef>
                <a:spcPts val="1000"/>
              </a:spcBef>
              <a:buFont typeface="Arial" panose="020B0604020202020204" pitchFamily="34" charset="0"/>
              <a:buNone/>
              <a:defRPr sz="2000" b="0" i="1" kern="1200">
                <a:solidFill>
                  <a:srgbClr val="454D55"/>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4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r>
              <a:rPr lang="en-GB" sz="1200" dirty="0">
                <a:solidFill>
                  <a:srgbClr val="000000"/>
                </a:solidFill>
              </a:rPr>
              <a:t>End of Term Test</a:t>
            </a:r>
          </a:p>
        </p:txBody>
      </p:sp>
      <p:sp>
        <p:nvSpPr>
          <p:cNvPr id="55" name="Text Placeholder 46">
            <a:extLst>
              <a:ext uri="{FF2B5EF4-FFF2-40B4-BE49-F238E27FC236}">
                <a16:creationId xmlns:a16="http://schemas.microsoft.com/office/drawing/2014/main" id="{4E0F3D77-2D61-4CB0-9C0B-6355DCB8AE17}"/>
              </a:ext>
            </a:extLst>
          </p:cNvPr>
          <p:cNvSpPr txBox="1">
            <a:spLocks/>
          </p:cNvSpPr>
          <p:nvPr/>
        </p:nvSpPr>
        <p:spPr>
          <a:xfrm>
            <a:off x="4731443" y="4864392"/>
            <a:ext cx="1866641" cy="1140857"/>
          </a:xfrm>
          <a:prstGeom prst="ellipse">
            <a:avLst/>
          </a:prstGeom>
          <a:solidFill>
            <a:srgbClr val="BC092D"/>
          </a:solidFill>
          <a:ln w="72390">
            <a:solidFill>
              <a:schemeClr val="bg1"/>
            </a:solidFill>
          </a:ln>
        </p:spPr>
        <p:txBody>
          <a:bodyPr vert="horz" lIns="0" tIns="0" rIns="0" bIns="0" rtlCol="0" anchor="ctr" anchorCtr="0">
            <a:normAutofit/>
          </a:bodyPr>
          <a:lstStyle>
            <a:lvl1pPr marL="0" indent="0" algn="ctr" defTabSz="914400" rtl="0" eaLnBrk="1" latinLnBrk="0" hangingPunct="1">
              <a:lnSpc>
                <a:spcPct val="90000"/>
              </a:lnSpc>
              <a:spcBef>
                <a:spcPts val="1000"/>
              </a:spcBef>
              <a:buFont typeface="Arial" panose="020B0604020202020204" pitchFamily="34" charset="0"/>
              <a:buNone/>
              <a:defRPr lang="ru-RU" sz="2200" kern="1200" dirty="0">
                <a:solidFill>
                  <a:srgbClr val="454D55"/>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1400" noProof="1">
                <a:solidFill>
                  <a:schemeClr val="bg1"/>
                </a:solidFill>
              </a:rPr>
              <a:t>Revision Activties/ Practice Questions</a:t>
            </a:r>
          </a:p>
        </p:txBody>
      </p:sp>
      <p:sp>
        <p:nvSpPr>
          <p:cNvPr id="25" name="Text Placeholder 7">
            <a:extLst>
              <a:ext uri="{FF2B5EF4-FFF2-40B4-BE49-F238E27FC236}">
                <a16:creationId xmlns:a16="http://schemas.microsoft.com/office/drawing/2014/main" id="{08128F8A-6C10-4097-A501-9591C1A18108}"/>
              </a:ext>
            </a:extLst>
          </p:cNvPr>
          <p:cNvSpPr txBox="1">
            <a:spLocks/>
          </p:cNvSpPr>
          <p:nvPr/>
        </p:nvSpPr>
        <p:spPr>
          <a:xfrm>
            <a:off x="9389495" y="2327350"/>
            <a:ext cx="1297801" cy="416994"/>
          </a:xfrm>
          <a:prstGeom prst="rect">
            <a:avLst/>
          </a:prstGeom>
        </p:spPr>
        <p:txBody>
          <a:bodyPr vert="horz" lIns="0" tIns="0" rIns="0" bIns="0" rtlCol="0">
            <a:normAutofit/>
          </a:bodyPr>
          <a:lstStyle>
            <a:lvl1pPr marL="0" indent="0" algn="l" defTabSz="914400" rtl="0" eaLnBrk="1" latinLnBrk="0" hangingPunct="1">
              <a:lnSpc>
                <a:spcPct val="90000"/>
              </a:lnSpc>
              <a:spcBef>
                <a:spcPts val="1000"/>
              </a:spcBef>
              <a:buFont typeface="Arial" panose="020B0604020202020204" pitchFamily="34" charset="0"/>
              <a:buNone/>
              <a:defRPr sz="2000" b="0" i="1" kern="1200">
                <a:solidFill>
                  <a:srgbClr val="454D55"/>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4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1200" dirty="0">
                <a:solidFill>
                  <a:srgbClr val="000000"/>
                </a:solidFill>
              </a:rPr>
              <a:t>Start Unfamiliar Listening Questions</a:t>
            </a:r>
          </a:p>
        </p:txBody>
      </p:sp>
      <p:sp>
        <p:nvSpPr>
          <p:cNvPr id="32" name="Text Placeholder 7">
            <a:extLst>
              <a:ext uri="{FF2B5EF4-FFF2-40B4-BE49-F238E27FC236}">
                <a16:creationId xmlns:a16="http://schemas.microsoft.com/office/drawing/2014/main" id="{A8B583D0-5FC7-482B-99E3-1762FA3EB5BB}"/>
              </a:ext>
            </a:extLst>
          </p:cNvPr>
          <p:cNvSpPr txBox="1">
            <a:spLocks/>
          </p:cNvSpPr>
          <p:nvPr/>
        </p:nvSpPr>
        <p:spPr>
          <a:xfrm>
            <a:off x="81851" y="1109229"/>
            <a:ext cx="633066" cy="506506"/>
          </a:xfrm>
          <a:prstGeom prst="rect">
            <a:avLst/>
          </a:prstGeom>
          <a:solidFill>
            <a:srgbClr val="FF0000"/>
          </a:solidFill>
          <a:ln>
            <a:solidFill>
              <a:schemeClr val="tx2">
                <a:lumMod val="50000"/>
              </a:schemeClr>
            </a:solidFill>
          </a:ln>
        </p:spPr>
        <p:txBody>
          <a:bodyPr vert="horz" lIns="0" tIns="0" rIns="0" bIns="0" rtlCol="0" anchor="ctr">
            <a:normAutofit/>
          </a:bodyPr>
          <a:lstStyle>
            <a:lvl1pPr marL="0" indent="0" algn="l" defTabSz="914400" rtl="0" eaLnBrk="1" latinLnBrk="0" hangingPunct="1">
              <a:lnSpc>
                <a:spcPct val="90000"/>
              </a:lnSpc>
              <a:spcBef>
                <a:spcPts val="1000"/>
              </a:spcBef>
              <a:buFont typeface="Arial" panose="020B0604020202020204" pitchFamily="34" charset="0"/>
              <a:buNone/>
              <a:defRPr sz="2000" b="0" i="1" kern="1200">
                <a:solidFill>
                  <a:srgbClr val="454D55"/>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4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r>
              <a:rPr lang="en-GB" sz="1600" b="1" dirty="0">
                <a:solidFill>
                  <a:schemeClr val="bg1"/>
                </a:solidFill>
              </a:rPr>
              <a:t>Term 1</a:t>
            </a:r>
          </a:p>
        </p:txBody>
      </p:sp>
      <p:sp>
        <p:nvSpPr>
          <p:cNvPr id="33" name="Text Placeholder 7">
            <a:extLst>
              <a:ext uri="{FF2B5EF4-FFF2-40B4-BE49-F238E27FC236}">
                <a16:creationId xmlns:a16="http://schemas.microsoft.com/office/drawing/2014/main" id="{CD704823-89F9-401D-AC25-6FCB017C40A5}"/>
              </a:ext>
            </a:extLst>
          </p:cNvPr>
          <p:cNvSpPr txBox="1">
            <a:spLocks/>
          </p:cNvSpPr>
          <p:nvPr/>
        </p:nvSpPr>
        <p:spPr>
          <a:xfrm>
            <a:off x="10875905" y="2636390"/>
            <a:ext cx="633066" cy="506506"/>
          </a:xfrm>
          <a:prstGeom prst="rect">
            <a:avLst/>
          </a:prstGeom>
          <a:solidFill>
            <a:srgbClr val="FF0000"/>
          </a:solidFill>
          <a:ln>
            <a:solidFill>
              <a:schemeClr val="tx2">
                <a:lumMod val="50000"/>
              </a:schemeClr>
            </a:solidFill>
          </a:ln>
        </p:spPr>
        <p:txBody>
          <a:bodyPr vert="horz" lIns="0" tIns="0" rIns="0" bIns="0" rtlCol="0" anchor="ctr">
            <a:normAutofit/>
          </a:bodyPr>
          <a:lstStyle>
            <a:lvl1pPr marL="0" indent="0" algn="l" defTabSz="914400" rtl="0" eaLnBrk="1" latinLnBrk="0" hangingPunct="1">
              <a:lnSpc>
                <a:spcPct val="90000"/>
              </a:lnSpc>
              <a:spcBef>
                <a:spcPts val="1000"/>
              </a:spcBef>
              <a:buFont typeface="Arial" panose="020B0604020202020204" pitchFamily="34" charset="0"/>
              <a:buNone/>
              <a:defRPr sz="2000" b="0" i="1" kern="1200">
                <a:solidFill>
                  <a:srgbClr val="454D55"/>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4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r>
              <a:rPr lang="en-GB" sz="1600" b="1" dirty="0">
                <a:solidFill>
                  <a:schemeClr val="bg1"/>
                </a:solidFill>
              </a:rPr>
              <a:t>Term 2</a:t>
            </a:r>
          </a:p>
        </p:txBody>
      </p:sp>
      <p:sp>
        <p:nvSpPr>
          <p:cNvPr id="34" name="Text Placeholder 7">
            <a:extLst>
              <a:ext uri="{FF2B5EF4-FFF2-40B4-BE49-F238E27FC236}">
                <a16:creationId xmlns:a16="http://schemas.microsoft.com/office/drawing/2014/main" id="{1BC3DE39-7FDA-4B83-9C4D-00511A070720}"/>
              </a:ext>
            </a:extLst>
          </p:cNvPr>
          <p:cNvSpPr txBox="1">
            <a:spLocks/>
          </p:cNvSpPr>
          <p:nvPr/>
        </p:nvSpPr>
        <p:spPr>
          <a:xfrm>
            <a:off x="3127798" y="5215033"/>
            <a:ext cx="633066" cy="506506"/>
          </a:xfrm>
          <a:prstGeom prst="rect">
            <a:avLst/>
          </a:prstGeom>
          <a:solidFill>
            <a:srgbClr val="FF0000"/>
          </a:solidFill>
          <a:ln>
            <a:solidFill>
              <a:schemeClr val="tx2">
                <a:lumMod val="50000"/>
              </a:schemeClr>
            </a:solidFill>
          </a:ln>
        </p:spPr>
        <p:txBody>
          <a:bodyPr vert="horz" lIns="0" tIns="0" rIns="0" bIns="0" rtlCol="0" anchor="ctr">
            <a:normAutofit/>
          </a:bodyPr>
          <a:lstStyle>
            <a:lvl1pPr marL="0" indent="0" algn="l" defTabSz="914400" rtl="0" eaLnBrk="1" latinLnBrk="0" hangingPunct="1">
              <a:lnSpc>
                <a:spcPct val="90000"/>
              </a:lnSpc>
              <a:spcBef>
                <a:spcPts val="1000"/>
              </a:spcBef>
              <a:buFont typeface="Arial" panose="020B0604020202020204" pitchFamily="34" charset="0"/>
              <a:buNone/>
              <a:defRPr sz="2000" b="0" i="1" kern="1200">
                <a:solidFill>
                  <a:srgbClr val="454D55"/>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4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r>
              <a:rPr lang="en-GB" sz="1600" b="1" dirty="0">
                <a:solidFill>
                  <a:schemeClr val="bg1"/>
                </a:solidFill>
              </a:rPr>
              <a:t>Term 3</a:t>
            </a:r>
          </a:p>
        </p:txBody>
      </p:sp>
      <p:sp>
        <p:nvSpPr>
          <p:cNvPr id="35" name="Text Placeholder 7">
            <a:extLst>
              <a:ext uri="{FF2B5EF4-FFF2-40B4-BE49-F238E27FC236}">
                <a16:creationId xmlns:a16="http://schemas.microsoft.com/office/drawing/2014/main" id="{8E74F85D-6F38-4CC2-947D-65F0333570C7}"/>
              </a:ext>
            </a:extLst>
          </p:cNvPr>
          <p:cNvSpPr txBox="1">
            <a:spLocks/>
          </p:cNvSpPr>
          <p:nvPr/>
        </p:nvSpPr>
        <p:spPr>
          <a:xfrm>
            <a:off x="3434533" y="2123695"/>
            <a:ext cx="4988948" cy="506506"/>
          </a:xfrm>
          <a:prstGeom prst="rect">
            <a:avLst/>
          </a:prstGeom>
        </p:spPr>
        <p:txBody>
          <a:bodyPr vert="horz" lIns="0" tIns="0" rIns="0" bIns="0" rtlCol="0">
            <a:normAutofit/>
          </a:bodyPr>
          <a:lstStyle>
            <a:lvl1pPr marL="0" indent="0" algn="l" defTabSz="914400" rtl="0" eaLnBrk="1" latinLnBrk="0" hangingPunct="1">
              <a:lnSpc>
                <a:spcPct val="90000"/>
              </a:lnSpc>
              <a:spcBef>
                <a:spcPts val="1000"/>
              </a:spcBef>
              <a:buFont typeface="Arial" panose="020B0604020202020204" pitchFamily="34" charset="0"/>
              <a:buNone/>
              <a:defRPr sz="2000" b="0" i="1" kern="1200">
                <a:solidFill>
                  <a:srgbClr val="454D55"/>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4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1200" dirty="0">
                <a:solidFill>
                  <a:srgbClr val="000000"/>
                </a:solidFill>
              </a:rPr>
              <a:t>For each set work, you will look at the context of the piece/ song and at how the following elements are used: Melody, Harmony,, Dynamics, Metre, Tempo, Rhythm, Structure, Tonality, Instrumentation</a:t>
            </a:r>
          </a:p>
        </p:txBody>
      </p:sp>
      <p:sp>
        <p:nvSpPr>
          <p:cNvPr id="41" name="Text Placeholder 7">
            <a:extLst>
              <a:ext uri="{FF2B5EF4-FFF2-40B4-BE49-F238E27FC236}">
                <a16:creationId xmlns:a16="http://schemas.microsoft.com/office/drawing/2014/main" id="{117D350D-5B19-4CB6-91F0-1E5419F10EA1}"/>
              </a:ext>
            </a:extLst>
          </p:cNvPr>
          <p:cNvSpPr txBox="1">
            <a:spLocks/>
          </p:cNvSpPr>
          <p:nvPr/>
        </p:nvSpPr>
        <p:spPr>
          <a:xfrm>
            <a:off x="8967450" y="360342"/>
            <a:ext cx="2031681" cy="864445"/>
          </a:xfrm>
          <a:prstGeom prst="rect">
            <a:avLst/>
          </a:prstGeom>
        </p:spPr>
        <p:txBody>
          <a:bodyPr vert="horz" lIns="0" tIns="0" rIns="0" bIns="0" rtlCol="0">
            <a:normAutofit/>
          </a:bodyPr>
          <a:lstStyle>
            <a:lvl1pPr marL="0" indent="0" algn="l" defTabSz="914400" rtl="0" eaLnBrk="1" latinLnBrk="0" hangingPunct="1">
              <a:lnSpc>
                <a:spcPct val="90000"/>
              </a:lnSpc>
              <a:spcBef>
                <a:spcPts val="1000"/>
              </a:spcBef>
              <a:buFont typeface="Arial" panose="020B0604020202020204" pitchFamily="34" charset="0"/>
              <a:buNone/>
              <a:defRPr sz="2000" b="0" i="1" kern="1200">
                <a:solidFill>
                  <a:srgbClr val="454D55"/>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4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1200" dirty="0">
                <a:solidFill>
                  <a:srgbClr val="000000"/>
                </a:solidFill>
              </a:rPr>
              <a:t>Test to include listening questions on the studied set works, Dictation questions and an unfamiliar Listening question</a:t>
            </a:r>
          </a:p>
        </p:txBody>
      </p:sp>
    </p:spTree>
    <p:extLst>
      <p:ext uri="{BB962C8B-B14F-4D97-AF65-F5344CB8AC3E}">
        <p14:creationId xmlns:p14="http://schemas.microsoft.com/office/powerpoint/2010/main" val="25738945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Text Placeholder 18">
            <a:extLst>
              <a:ext uri="{FF2B5EF4-FFF2-40B4-BE49-F238E27FC236}">
                <a16:creationId xmlns:a16="http://schemas.microsoft.com/office/drawing/2014/main" id="{9747846D-FA06-4686-A47D-5A668FD95FE0}"/>
              </a:ext>
            </a:extLst>
          </p:cNvPr>
          <p:cNvSpPr>
            <a:spLocks noGrp="1"/>
          </p:cNvSpPr>
          <p:nvPr>
            <p:ph type="body" sz="quarter" idx="28"/>
          </p:nvPr>
        </p:nvSpPr>
        <p:spPr>
          <a:xfrm>
            <a:off x="5759181" y="2893244"/>
            <a:ext cx="1381859" cy="1044000"/>
          </a:xfrm>
          <a:solidFill>
            <a:srgbClr val="4E557C"/>
          </a:solidFill>
        </p:spPr>
        <p:txBody>
          <a:bodyPr rtlCol="0">
            <a:normAutofit/>
          </a:bodyPr>
          <a:lstStyle/>
          <a:p>
            <a:r>
              <a:rPr lang="en-GB" sz="1400" noProof="1"/>
              <a:t>Mock Week</a:t>
            </a:r>
          </a:p>
          <a:p>
            <a:r>
              <a:rPr lang="en-GB" sz="1400" noProof="1"/>
              <a:t>(February)</a:t>
            </a:r>
          </a:p>
        </p:txBody>
      </p:sp>
      <p:sp>
        <p:nvSpPr>
          <p:cNvPr id="95" name="Text Placeholder 94">
            <a:extLst>
              <a:ext uri="{FF2B5EF4-FFF2-40B4-BE49-F238E27FC236}">
                <a16:creationId xmlns:a16="http://schemas.microsoft.com/office/drawing/2014/main" id="{7C0ECD94-A4CB-4FB7-A7F7-AA32C0ED85DB}"/>
              </a:ext>
            </a:extLst>
          </p:cNvPr>
          <p:cNvSpPr>
            <a:spLocks noGrp="1"/>
          </p:cNvSpPr>
          <p:nvPr>
            <p:ph type="body" sz="quarter" idx="29"/>
          </p:nvPr>
        </p:nvSpPr>
        <p:spPr>
          <a:xfrm>
            <a:off x="9059097" y="832521"/>
            <a:ext cx="1431287" cy="1044000"/>
          </a:xfrm>
          <a:solidFill>
            <a:srgbClr val="297C81"/>
          </a:solidFill>
        </p:spPr>
        <p:txBody>
          <a:bodyPr rtlCol="0">
            <a:normAutofit fontScale="92500" lnSpcReduction="20000"/>
          </a:bodyPr>
          <a:lstStyle/>
          <a:p>
            <a:r>
              <a:rPr lang="en-GB" sz="1400" noProof="1"/>
              <a:t>Composition number 2 handed in</a:t>
            </a:r>
          </a:p>
          <a:p>
            <a:r>
              <a:rPr lang="en-GB" sz="1400" noProof="1"/>
              <a:t>(December)</a:t>
            </a:r>
          </a:p>
        </p:txBody>
      </p:sp>
      <p:pic>
        <p:nvPicPr>
          <p:cNvPr id="37" name="Picture 36" descr="Walton logo">
            <a:extLst>
              <a:ext uri="{FF2B5EF4-FFF2-40B4-BE49-F238E27FC236}">
                <a16:creationId xmlns:a16="http://schemas.microsoft.com/office/drawing/2014/main" id="{A62B723C-0AF2-4A83-BD32-ACBB6DA9E38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l="9474" t="11688"/>
          <a:stretch>
            <a:fillRect/>
          </a:stretch>
        </p:blipFill>
        <p:spPr bwMode="auto">
          <a:xfrm>
            <a:off x="90929" y="5215033"/>
            <a:ext cx="1866641" cy="14755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4" name="Title 1">
            <a:extLst>
              <a:ext uri="{FF2B5EF4-FFF2-40B4-BE49-F238E27FC236}">
                <a16:creationId xmlns:a16="http://schemas.microsoft.com/office/drawing/2014/main" id="{4AB77F6F-7AE3-42F9-8D8F-CA31460640F2}"/>
              </a:ext>
            </a:extLst>
          </p:cNvPr>
          <p:cNvSpPr>
            <a:spLocks noGrp="1"/>
          </p:cNvSpPr>
          <p:nvPr>
            <p:ph type="title"/>
          </p:nvPr>
        </p:nvSpPr>
        <p:spPr>
          <a:xfrm>
            <a:off x="75711" y="2250061"/>
            <a:ext cx="3052087" cy="1475598"/>
          </a:xfrm>
        </p:spPr>
        <p:txBody>
          <a:bodyPr rtlCol="0">
            <a:normAutofit/>
          </a:bodyPr>
          <a:lstStyle/>
          <a:p>
            <a:r>
              <a:rPr lang="en-GB" sz="2800" u="sng" noProof="1">
                <a:solidFill>
                  <a:srgbClr val="FF0000"/>
                </a:solidFill>
              </a:rPr>
              <a:t>Walton High School</a:t>
            </a:r>
            <a:br>
              <a:rPr lang="en-GB" sz="2800" u="sng" noProof="1">
                <a:solidFill>
                  <a:srgbClr val="FF0000"/>
                </a:solidFill>
              </a:rPr>
            </a:br>
            <a:r>
              <a:rPr lang="en-GB" sz="2400" u="sng" noProof="1">
                <a:solidFill>
                  <a:srgbClr val="000000"/>
                </a:solidFill>
              </a:rPr>
              <a:t>GCSE Music</a:t>
            </a:r>
            <a:br>
              <a:rPr lang="en-GB" sz="2400" u="sng" noProof="1">
                <a:solidFill>
                  <a:srgbClr val="000000"/>
                </a:solidFill>
              </a:rPr>
            </a:br>
            <a:r>
              <a:rPr lang="en-GB" sz="2400" u="sng" noProof="1">
                <a:solidFill>
                  <a:srgbClr val="000000"/>
                </a:solidFill>
              </a:rPr>
              <a:t>Year 11</a:t>
            </a:r>
            <a:br>
              <a:rPr lang="en-GB" sz="2400" u="sng" noProof="1">
                <a:solidFill>
                  <a:srgbClr val="000000"/>
                </a:solidFill>
              </a:rPr>
            </a:br>
            <a:r>
              <a:rPr lang="en-GB" sz="2400" u="sng" noProof="1">
                <a:solidFill>
                  <a:srgbClr val="000000"/>
                </a:solidFill>
              </a:rPr>
              <a:t>Double Lesson</a:t>
            </a:r>
            <a:endParaRPr lang="en-GB" sz="2000" u="sng" noProof="1">
              <a:solidFill>
                <a:srgbClr val="FF0000"/>
              </a:solidFill>
            </a:endParaRPr>
          </a:p>
        </p:txBody>
      </p:sp>
      <p:sp>
        <p:nvSpPr>
          <p:cNvPr id="70" name="Text Placeholder 46">
            <a:extLst>
              <a:ext uri="{FF2B5EF4-FFF2-40B4-BE49-F238E27FC236}">
                <a16:creationId xmlns:a16="http://schemas.microsoft.com/office/drawing/2014/main" id="{EC6BBDA5-41DA-4FB0-9890-DC279E7AB773}"/>
              </a:ext>
            </a:extLst>
          </p:cNvPr>
          <p:cNvSpPr txBox="1">
            <a:spLocks/>
          </p:cNvSpPr>
          <p:nvPr/>
        </p:nvSpPr>
        <p:spPr>
          <a:xfrm>
            <a:off x="5587069" y="819607"/>
            <a:ext cx="1624415" cy="1110299"/>
          </a:xfrm>
          <a:prstGeom prst="ellipse">
            <a:avLst/>
          </a:prstGeom>
          <a:solidFill>
            <a:srgbClr val="B0C34E"/>
          </a:solidFill>
          <a:ln w="72390">
            <a:solidFill>
              <a:schemeClr val="bg1"/>
            </a:solidFill>
          </a:ln>
        </p:spPr>
        <p:txBody>
          <a:bodyPr vert="horz" lIns="0" tIns="0" rIns="0" bIns="0" rtlCol="0" anchor="ctr" anchorCtr="0">
            <a:normAutofit fontScale="92500" lnSpcReduction="10000"/>
          </a:bodyPr>
          <a:lstStyle>
            <a:lvl1pPr marL="0" indent="0" algn="ctr" defTabSz="914400" rtl="0" eaLnBrk="1" latinLnBrk="0" hangingPunct="1">
              <a:lnSpc>
                <a:spcPct val="90000"/>
              </a:lnSpc>
              <a:spcBef>
                <a:spcPts val="1000"/>
              </a:spcBef>
              <a:buFont typeface="Arial" panose="020B0604020202020204" pitchFamily="34" charset="0"/>
              <a:buNone/>
              <a:defRPr lang="ru-RU" sz="2200" kern="1200" dirty="0">
                <a:solidFill>
                  <a:srgbClr val="454D55"/>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1400" noProof="1"/>
              <a:t>Start Composition 2 (Brief)</a:t>
            </a:r>
          </a:p>
          <a:p>
            <a:r>
              <a:rPr lang="en-GB" sz="1400" noProof="1"/>
              <a:t>(October)</a:t>
            </a:r>
          </a:p>
        </p:txBody>
      </p:sp>
      <p:sp>
        <p:nvSpPr>
          <p:cNvPr id="61" name="Text Placeholder 94">
            <a:extLst>
              <a:ext uri="{FF2B5EF4-FFF2-40B4-BE49-F238E27FC236}">
                <a16:creationId xmlns:a16="http://schemas.microsoft.com/office/drawing/2014/main" id="{9CEFC843-73EC-4BD6-BD16-6EFDC71A65CC}"/>
              </a:ext>
            </a:extLst>
          </p:cNvPr>
          <p:cNvSpPr txBox="1">
            <a:spLocks/>
          </p:cNvSpPr>
          <p:nvPr/>
        </p:nvSpPr>
        <p:spPr>
          <a:xfrm>
            <a:off x="10441274" y="4944262"/>
            <a:ext cx="1431287" cy="1044000"/>
          </a:xfrm>
          <a:prstGeom prst="ellipse">
            <a:avLst/>
          </a:prstGeom>
          <a:solidFill>
            <a:srgbClr val="F2C020"/>
          </a:solidFill>
          <a:ln w="72390">
            <a:solidFill>
              <a:schemeClr val="bg1"/>
            </a:solidFill>
          </a:ln>
        </p:spPr>
        <p:txBody>
          <a:bodyPr vert="horz" lIns="0" tIns="0" rIns="0" bIns="0" rtlCol="0" anchor="ctr" anchorCtr="0">
            <a:normAutofit/>
          </a:bodyPr>
          <a:lstStyle>
            <a:lvl1pPr marL="0" indent="0" algn="ctr" defTabSz="914400" rtl="0" eaLnBrk="1" latinLnBrk="0" hangingPunct="1">
              <a:lnSpc>
                <a:spcPct val="90000"/>
              </a:lnSpc>
              <a:spcBef>
                <a:spcPts val="1000"/>
              </a:spcBef>
              <a:buFont typeface="Arial" panose="020B0604020202020204" pitchFamily="34" charset="0"/>
              <a:buNone/>
              <a:defRPr lang="ru-RU" sz="2200" kern="1200" dirty="0">
                <a:solidFill>
                  <a:schemeClr val="bg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1400" noProof="1"/>
              <a:t>GCSE Appraisal Exam</a:t>
            </a:r>
          </a:p>
        </p:txBody>
      </p:sp>
      <p:sp>
        <p:nvSpPr>
          <p:cNvPr id="63" name="Text Placeholder 7">
            <a:extLst>
              <a:ext uri="{FF2B5EF4-FFF2-40B4-BE49-F238E27FC236}">
                <a16:creationId xmlns:a16="http://schemas.microsoft.com/office/drawing/2014/main" id="{24FDCD3A-6482-43AA-9316-5F37A317A488}"/>
              </a:ext>
            </a:extLst>
          </p:cNvPr>
          <p:cNvSpPr txBox="1">
            <a:spLocks/>
          </p:cNvSpPr>
          <p:nvPr/>
        </p:nvSpPr>
        <p:spPr>
          <a:xfrm>
            <a:off x="1796506" y="661288"/>
            <a:ext cx="1406749" cy="170430"/>
          </a:xfrm>
          <a:prstGeom prst="rect">
            <a:avLst/>
          </a:prstGeom>
        </p:spPr>
        <p:txBody>
          <a:bodyPr vert="horz" lIns="0" tIns="0" rIns="0" bIns="0" rtlCol="0">
            <a:normAutofit/>
          </a:bodyPr>
          <a:lstStyle>
            <a:lvl1pPr marL="0" indent="0" algn="l" defTabSz="914400" rtl="0" eaLnBrk="1" latinLnBrk="0" hangingPunct="1">
              <a:lnSpc>
                <a:spcPct val="90000"/>
              </a:lnSpc>
              <a:spcBef>
                <a:spcPts val="1000"/>
              </a:spcBef>
              <a:buFont typeface="Arial" panose="020B0604020202020204" pitchFamily="34" charset="0"/>
              <a:buNone/>
              <a:defRPr sz="2000" b="0" i="1" kern="1200">
                <a:solidFill>
                  <a:srgbClr val="454D55"/>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4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1200" dirty="0">
                <a:solidFill>
                  <a:srgbClr val="000000"/>
                </a:solidFill>
              </a:rPr>
              <a:t>15% of grade</a:t>
            </a:r>
          </a:p>
        </p:txBody>
      </p:sp>
      <p:sp>
        <p:nvSpPr>
          <p:cNvPr id="4" name="Text Placeholder 3">
            <a:extLst>
              <a:ext uri="{FF2B5EF4-FFF2-40B4-BE49-F238E27FC236}">
                <a16:creationId xmlns:a16="http://schemas.microsoft.com/office/drawing/2014/main" id="{F8941AAD-EE01-40A4-AD45-E102AA54676D}"/>
              </a:ext>
            </a:extLst>
          </p:cNvPr>
          <p:cNvSpPr>
            <a:spLocks noGrp="1"/>
          </p:cNvSpPr>
          <p:nvPr>
            <p:ph type="body" sz="quarter" idx="57"/>
          </p:nvPr>
        </p:nvSpPr>
        <p:spPr>
          <a:xfrm>
            <a:off x="843783" y="832521"/>
            <a:ext cx="1484698" cy="1044000"/>
          </a:xfrm>
          <a:solidFill>
            <a:srgbClr val="F2C020"/>
          </a:solidFill>
        </p:spPr>
        <p:txBody>
          <a:bodyPr>
            <a:normAutofit fontScale="85000" lnSpcReduction="20000"/>
          </a:bodyPr>
          <a:lstStyle/>
          <a:p>
            <a:r>
              <a:rPr lang="en-GB" sz="1600" noProof="1"/>
              <a:t>Finish Composition 1 (Free)</a:t>
            </a:r>
          </a:p>
          <a:p>
            <a:r>
              <a:rPr lang="en-GB" sz="1600" noProof="1"/>
              <a:t>(By Oct HT) </a:t>
            </a:r>
          </a:p>
        </p:txBody>
      </p:sp>
      <p:sp>
        <p:nvSpPr>
          <p:cNvPr id="48" name="Text Placeholder 7">
            <a:extLst>
              <a:ext uri="{FF2B5EF4-FFF2-40B4-BE49-F238E27FC236}">
                <a16:creationId xmlns:a16="http://schemas.microsoft.com/office/drawing/2014/main" id="{78A02DBB-92EE-422A-A9B2-DBF28106A289}"/>
              </a:ext>
            </a:extLst>
          </p:cNvPr>
          <p:cNvSpPr txBox="1">
            <a:spLocks/>
          </p:cNvSpPr>
          <p:nvPr/>
        </p:nvSpPr>
        <p:spPr>
          <a:xfrm>
            <a:off x="1145829" y="1861637"/>
            <a:ext cx="2106981" cy="305276"/>
          </a:xfrm>
          <a:prstGeom prst="rect">
            <a:avLst/>
          </a:prstGeom>
        </p:spPr>
        <p:txBody>
          <a:bodyPr vert="horz" lIns="0" tIns="0" rIns="0" bIns="0" rtlCol="0">
            <a:normAutofit fontScale="92500"/>
          </a:bodyPr>
          <a:lstStyle>
            <a:lvl1pPr marL="0" indent="0" algn="l" defTabSz="914400" rtl="0" eaLnBrk="1" latinLnBrk="0" hangingPunct="1">
              <a:lnSpc>
                <a:spcPct val="90000"/>
              </a:lnSpc>
              <a:spcBef>
                <a:spcPts val="1000"/>
              </a:spcBef>
              <a:buFont typeface="Arial" panose="020B0604020202020204" pitchFamily="34" charset="0"/>
              <a:buNone/>
              <a:defRPr sz="2000" b="0" i="1" kern="1200">
                <a:solidFill>
                  <a:srgbClr val="454D55"/>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4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1200" dirty="0">
                <a:solidFill>
                  <a:srgbClr val="000000"/>
                </a:solidFill>
              </a:rPr>
              <a:t>Students to show current progress of Solo Performance in 2</a:t>
            </a:r>
            <a:r>
              <a:rPr lang="en-GB" sz="1200" baseline="30000" dirty="0">
                <a:solidFill>
                  <a:srgbClr val="000000"/>
                </a:solidFill>
              </a:rPr>
              <a:t>nd</a:t>
            </a:r>
            <a:r>
              <a:rPr lang="en-GB" sz="1200" dirty="0">
                <a:solidFill>
                  <a:srgbClr val="000000"/>
                </a:solidFill>
              </a:rPr>
              <a:t> Week</a:t>
            </a:r>
          </a:p>
        </p:txBody>
      </p:sp>
      <p:sp>
        <p:nvSpPr>
          <p:cNvPr id="49" name="Text Placeholder 7">
            <a:extLst>
              <a:ext uri="{FF2B5EF4-FFF2-40B4-BE49-F238E27FC236}">
                <a16:creationId xmlns:a16="http://schemas.microsoft.com/office/drawing/2014/main" id="{85285248-3A2F-4617-882F-2CA095C9237C}"/>
              </a:ext>
            </a:extLst>
          </p:cNvPr>
          <p:cNvSpPr txBox="1">
            <a:spLocks/>
          </p:cNvSpPr>
          <p:nvPr/>
        </p:nvSpPr>
        <p:spPr>
          <a:xfrm>
            <a:off x="9761720" y="3823794"/>
            <a:ext cx="2302683" cy="254412"/>
          </a:xfrm>
          <a:prstGeom prst="rect">
            <a:avLst/>
          </a:prstGeom>
        </p:spPr>
        <p:txBody>
          <a:bodyPr vert="horz" lIns="0" tIns="0" rIns="0" bIns="0" rtlCol="0">
            <a:normAutofit/>
          </a:bodyPr>
          <a:lstStyle>
            <a:lvl1pPr marL="0" indent="0" algn="l" defTabSz="914400" rtl="0" eaLnBrk="1" latinLnBrk="0" hangingPunct="1">
              <a:lnSpc>
                <a:spcPct val="90000"/>
              </a:lnSpc>
              <a:spcBef>
                <a:spcPts val="1000"/>
              </a:spcBef>
              <a:buFont typeface="Arial" panose="020B0604020202020204" pitchFamily="34" charset="0"/>
              <a:buNone/>
              <a:defRPr sz="2000" b="0" i="1" kern="1200">
                <a:solidFill>
                  <a:srgbClr val="454D55"/>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4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1200" b="1" dirty="0">
                <a:solidFill>
                  <a:srgbClr val="FF0000"/>
                </a:solidFill>
              </a:rPr>
              <a:t>2024-2025: 22</a:t>
            </a:r>
            <a:r>
              <a:rPr lang="en-GB" sz="1200" b="1" baseline="30000" dirty="0">
                <a:solidFill>
                  <a:srgbClr val="FF0000"/>
                </a:solidFill>
              </a:rPr>
              <a:t>nd</a:t>
            </a:r>
            <a:r>
              <a:rPr lang="en-GB" sz="1200" b="1" dirty="0">
                <a:solidFill>
                  <a:srgbClr val="FF0000"/>
                </a:solidFill>
              </a:rPr>
              <a:t>/23</a:t>
            </a:r>
            <a:r>
              <a:rPr lang="en-GB" sz="1200" b="1" baseline="30000" dirty="0">
                <a:solidFill>
                  <a:srgbClr val="FF0000"/>
                </a:solidFill>
              </a:rPr>
              <a:t>rd</a:t>
            </a:r>
            <a:r>
              <a:rPr lang="en-GB" sz="1200" b="1" dirty="0">
                <a:solidFill>
                  <a:srgbClr val="FF0000"/>
                </a:solidFill>
              </a:rPr>
              <a:t> January</a:t>
            </a:r>
          </a:p>
        </p:txBody>
      </p:sp>
      <p:sp>
        <p:nvSpPr>
          <p:cNvPr id="52" name="Text Placeholder 94">
            <a:extLst>
              <a:ext uri="{FF2B5EF4-FFF2-40B4-BE49-F238E27FC236}">
                <a16:creationId xmlns:a16="http://schemas.microsoft.com/office/drawing/2014/main" id="{46200B37-CE0F-460C-8BEB-B51F565D41DE}"/>
              </a:ext>
            </a:extLst>
          </p:cNvPr>
          <p:cNvSpPr txBox="1">
            <a:spLocks/>
          </p:cNvSpPr>
          <p:nvPr/>
        </p:nvSpPr>
        <p:spPr>
          <a:xfrm>
            <a:off x="10038409" y="2734687"/>
            <a:ext cx="1431287" cy="1044000"/>
          </a:xfrm>
          <a:prstGeom prst="ellipse">
            <a:avLst/>
          </a:prstGeom>
          <a:solidFill>
            <a:srgbClr val="0C6D82"/>
          </a:solidFill>
          <a:ln w="72390">
            <a:solidFill>
              <a:schemeClr val="bg1"/>
            </a:solidFill>
          </a:ln>
        </p:spPr>
        <p:txBody>
          <a:bodyPr vert="horz" lIns="0" tIns="0" rIns="0" bIns="0" rtlCol="0" anchor="ctr" anchorCtr="0">
            <a:normAutofit/>
          </a:bodyPr>
          <a:lstStyle>
            <a:lvl1pPr marL="0" indent="0" algn="ctr" defTabSz="914400" rtl="0" eaLnBrk="1" latinLnBrk="0" hangingPunct="1">
              <a:lnSpc>
                <a:spcPct val="90000"/>
              </a:lnSpc>
              <a:spcBef>
                <a:spcPts val="1000"/>
              </a:spcBef>
              <a:buFont typeface="Arial" panose="020B0604020202020204" pitchFamily="34" charset="0"/>
              <a:buNone/>
              <a:defRPr lang="ru-RU" sz="2200" kern="1200" dirty="0">
                <a:solidFill>
                  <a:schemeClr val="bg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1400" noProof="1"/>
              <a:t>Solo Performance Recordings</a:t>
            </a:r>
          </a:p>
        </p:txBody>
      </p:sp>
      <p:sp>
        <p:nvSpPr>
          <p:cNvPr id="53" name="Text Placeholder 94">
            <a:extLst>
              <a:ext uri="{FF2B5EF4-FFF2-40B4-BE49-F238E27FC236}">
                <a16:creationId xmlns:a16="http://schemas.microsoft.com/office/drawing/2014/main" id="{B3C1A0DD-E739-4647-BDA9-D391D0402469}"/>
              </a:ext>
            </a:extLst>
          </p:cNvPr>
          <p:cNvSpPr txBox="1">
            <a:spLocks/>
          </p:cNvSpPr>
          <p:nvPr/>
        </p:nvSpPr>
        <p:spPr>
          <a:xfrm>
            <a:off x="7399446" y="2908807"/>
            <a:ext cx="1804081" cy="943105"/>
          </a:xfrm>
          <a:prstGeom prst="ellipse">
            <a:avLst/>
          </a:prstGeom>
          <a:solidFill>
            <a:srgbClr val="156D82"/>
          </a:solidFill>
          <a:ln w="72390">
            <a:solidFill>
              <a:schemeClr val="bg1"/>
            </a:solidFill>
          </a:ln>
        </p:spPr>
        <p:txBody>
          <a:bodyPr vert="horz" lIns="0" tIns="0" rIns="0" bIns="0" rtlCol="0" anchor="ctr" anchorCtr="0">
            <a:normAutofit fontScale="85000" lnSpcReduction="10000"/>
          </a:bodyPr>
          <a:lstStyle>
            <a:lvl1pPr marL="0" indent="0" algn="ctr" defTabSz="914400" rtl="0" eaLnBrk="1" latinLnBrk="0" hangingPunct="1">
              <a:lnSpc>
                <a:spcPct val="90000"/>
              </a:lnSpc>
              <a:spcBef>
                <a:spcPts val="1000"/>
              </a:spcBef>
              <a:buFont typeface="Arial" panose="020B0604020202020204" pitchFamily="34" charset="0"/>
              <a:buNone/>
              <a:defRPr lang="ru-RU" sz="2200" kern="1200" dirty="0">
                <a:solidFill>
                  <a:schemeClr val="bg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1400" noProof="1"/>
              <a:t>Composition Improvement Time</a:t>
            </a:r>
          </a:p>
          <a:p>
            <a:r>
              <a:rPr lang="en-GB" sz="1400" noProof="1"/>
              <a:t>(Jan-Feb)</a:t>
            </a:r>
          </a:p>
        </p:txBody>
      </p:sp>
      <p:sp>
        <p:nvSpPr>
          <p:cNvPr id="54" name="Text Placeholder 7">
            <a:extLst>
              <a:ext uri="{FF2B5EF4-FFF2-40B4-BE49-F238E27FC236}">
                <a16:creationId xmlns:a16="http://schemas.microsoft.com/office/drawing/2014/main" id="{FFA8BA6F-651B-468F-8A3F-6F0DC50A1F51}"/>
              </a:ext>
            </a:extLst>
          </p:cNvPr>
          <p:cNvSpPr txBox="1">
            <a:spLocks/>
          </p:cNvSpPr>
          <p:nvPr/>
        </p:nvSpPr>
        <p:spPr>
          <a:xfrm>
            <a:off x="7645384" y="3850105"/>
            <a:ext cx="1524970" cy="419893"/>
          </a:xfrm>
          <a:prstGeom prst="rect">
            <a:avLst/>
          </a:prstGeom>
        </p:spPr>
        <p:txBody>
          <a:bodyPr vert="horz" lIns="0" tIns="0" rIns="0" bIns="0" rtlCol="0">
            <a:normAutofit/>
          </a:bodyPr>
          <a:lstStyle>
            <a:lvl1pPr marL="0" indent="0" algn="l" defTabSz="914400" rtl="0" eaLnBrk="1" latinLnBrk="0" hangingPunct="1">
              <a:lnSpc>
                <a:spcPct val="90000"/>
              </a:lnSpc>
              <a:spcBef>
                <a:spcPts val="1000"/>
              </a:spcBef>
              <a:buFont typeface="Arial" panose="020B0604020202020204" pitchFamily="34" charset="0"/>
              <a:buNone/>
              <a:defRPr sz="2000" b="0" i="1" kern="1200">
                <a:solidFill>
                  <a:srgbClr val="454D55"/>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4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1200" dirty="0">
                <a:solidFill>
                  <a:srgbClr val="000000"/>
                </a:solidFill>
              </a:rPr>
              <a:t>Improvement of both Compositions</a:t>
            </a:r>
          </a:p>
        </p:txBody>
      </p:sp>
      <p:sp>
        <p:nvSpPr>
          <p:cNvPr id="55" name="Text Placeholder 94">
            <a:extLst>
              <a:ext uri="{FF2B5EF4-FFF2-40B4-BE49-F238E27FC236}">
                <a16:creationId xmlns:a16="http://schemas.microsoft.com/office/drawing/2014/main" id="{C748A1CB-1190-4A2E-92CE-7A8B8AC5BC37}"/>
              </a:ext>
            </a:extLst>
          </p:cNvPr>
          <p:cNvSpPr txBox="1">
            <a:spLocks/>
          </p:cNvSpPr>
          <p:nvPr/>
        </p:nvSpPr>
        <p:spPr>
          <a:xfrm>
            <a:off x="3896529" y="2909729"/>
            <a:ext cx="1524970" cy="1044000"/>
          </a:xfrm>
          <a:prstGeom prst="ellipse">
            <a:avLst/>
          </a:prstGeom>
          <a:solidFill>
            <a:srgbClr val="692870"/>
          </a:solidFill>
          <a:ln w="72390">
            <a:solidFill>
              <a:schemeClr val="bg1"/>
            </a:solidFill>
          </a:ln>
        </p:spPr>
        <p:txBody>
          <a:bodyPr vert="horz" lIns="0" tIns="0" rIns="0" bIns="0" rtlCol="0" anchor="ctr" anchorCtr="0">
            <a:normAutofit fontScale="92500" lnSpcReduction="20000"/>
          </a:bodyPr>
          <a:lstStyle>
            <a:lvl1pPr marL="0" indent="0" algn="ctr" defTabSz="914400" rtl="0" eaLnBrk="1" latinLnBrk="0" hangingPunct="1">
              <a:lnSpc>
                <a:spcPct val="90000"/>
              </a:lnSpc>
              <a:spcBef>
                <a:spcPts val="1000"/>
              </a:spcBef>
              <a:buFont typeface="Arial" panose="020B0604020202020204" pitchFamily="34" charset="0"/>
              <a:buNone/>
              <a:defRPr lang="ru-RU" sz="2200" kern="1200" dirty="0">
                <a:solidFill>
                  <a:schemeClr val="bg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1400" noProof="1"/>
              <a:t>Final Compositions handed in</a:t>
            </a:r>
          </a:p>
          <a:p>
            <a:r>
              <a:rPr lang="en-GB" sz="1400" noProof="1"/>
              <a:t>(February)</a:t>
            </a:r>
          </a:p>
        </p:txBody>
      </p:sp>
      <p:sp>
        <p:nvSpPr>
          <p:cNvPr id="56" name="Text Placeholder 94">
            <a:extLst>
              <a:ext uri="{FF2B5EF4-FFF2-40B4-BE49-F238E27FC236}">
                <a16:creationId xmlns:a16="http://schemas.microsoft.com/office/drawing/2014/main" id="{0EA3A71F-D849-4013-9335-B7CE8EAF23E0}"/>
              </a:ext>
            </a:extLst>
          </p:cNvPr>
          <p:cNvSpPr txBox="1">
            <a:spLocks/>
          </p:cNvSpPr>
          <p:nvPr/>
        </p:nvSpPr>
        <p:spPr>
          <a:xfrm>
            <a:off x="2009896" y="3937244"/>
            <a:ext cx="1524970" cy="1044000"/>
          </a:xfrm>
          <a:prstGeom prst="ellipse">
            <a:avLst/>
          </a:prstGeom>
          <a:solidFill>
            <a:srgbClr val="6F0066"/>
          </a:solidFill>
          <a:ln w="72390">
            <a:solidFill>
              <a:schemeClr val="bg1"/>
            </a:solidFill>
          </a:ln>
        </p:spPr>
        <p:txBody>
          <a:bodyPr vert="horz" lIns="0" tIns="0" rIns="0" bIns="0" rtlCol="0" anchor="ctr" anchorCtr="0">
            <a:normAutofit/>
          </a:bodyPr>
          <a:lstStyle>
            <a:lvl1pPr marL="0" indent="0" algn="ctr" defTabSz="914400" rtl="0" eaLnBrk="1" latinLnBrk="0" hangingPunct="1">
              <a:lnSpc>
                <a:spcPct val="90000"/>
              </a:lnSpc>
              <a:spcBef>
                <a:spcPts val="1000"/>
              </a:spcBef>
              <a:buFont typeface="Arial" panose="020B0604020202020204" pitchFamily="34" charset="0"/>
              <a:buNone/>
              <a:defRPr lang="ru-RU" sz="2200" kern="1200" dirty="0">
                <a:solidFill>
                  <a:schemeClr val="bg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1400" noProof="1"/>
              <a:t>Ensemble Performance Recording</a:t>
            </a:r>
          </a:p>
        </p:txBody>
      </p:sp>
      <p:sp>
        <p:nvSpPr>
          <p:cNvPr id="58" name="Text Placeholder 7">
            <a:extLst>
              <a:ext uri="{FF2B5EF4-FFF2-40B4-BE49-F238E27FC236}">
                <a16:creationId xmlns:a16="http://schemas.microsoft.com/office/drawing/2014/main" id="{3DB0C274-166F-4C7A-AA3F-6DFEFF6B14C2}"/>
              </a:ext>
            </a:extLst>
          </p:cNvPr>
          <p:cNvSpPr txBox="1">
            <a:spLocks/>
          </p:cNvSpPr>
          <p:nvPr/>
        </p:nvSpPr>
        <p:spPr>
          <a:xfrm>
            <a:off x="3184413" y="2942676"/>
            <a:ext cx="1126083" cy="298818"/>
          </a:xfrm>
          <a:prstGeom prst="rect">
            <a:avLst/>
          </a:prstGeom>
        </p:spPr>
        <p:txBody>
          <a:bodyPr vert="horz" lIns="0" tIns="0" rIns="0" bIns="0" rtlCol="0">
            <a:normAutofit/>
          </a:bodyPr>
          <a:lstStyle>
            <a:lvl1pPr marL="0" indent="0" algn="l" defTabSz="914400" rtl="0" eaLnBrk="1" latinLnBrk="0" hangingPunct="1">
              <a:lnSpc>
                <a:spcPct val="90000"/>
              </a:lnSpc>
              <a:spcBef>
                <a:spcPts val="1000"/>
              </a:spcBef>
              <a:buFont typeface="Arial" panose="020B0604020202020204" pitchFamily="34" charset="0"/>
              <a:buNone/>
              <a:defRPr sz="2000" b="0" i="1" kern="1200">
                <a:solidFill>
                  <a:srgbClr val="454D55"/>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4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1200" dirty="0">
                <a:solidFill>
                  <a:srgbClr val="000000"/>
                </a:solidFill>
              </a:rPr>
              <a:t>30% of Grade</a:t>
            </a:r>
          </a:p>
        </p:txBody>
      </p:sp>
      <p:sp>
        <p:nvSpPr>
          <p:cNvPr id="59" name="Text Placeholder 7">
            <a:extLst>
              <a:ext uri="{FF2B5EF4-FFF2-40B4-BE49-F238E27FC236}">
                <a16:creationId xmlns:a16="http://schemas.microsoft.com/office/drawing/2014/main" id="{F0C4E816-AEC7-443F-A106-7B16FF3EBB00}"/>
              </a:ext>
            </a:extLst>
          </p:cNvPr>
          <p:cNvSpPr txBox="1">
            <a:spLocks/>
          </p:cNvSpPr>
          <p:nvPr/>
        </p:nvSpPr>
        <p:spPr>
          <a:xfrm>
            <a:off x="3574993" y="4534448"/>
            <a:ext cx="1007282" cy="217771"/>
          </a:xfrm>
          <a:prstGeom prst="rect">
            <a:avLst/>
          </a:prstGeom>
        </p:spPr>
        <p:txBody>
          <a:bodyPr vert="horz" lIns="0" tIns="0" rIns="0" bIns="0" rtlCol="0">
            <a:normAutofit/>
          </a:bodyPr>
          <a:lstStyle>
            <a:lvl1pPr marL="0" indent="0" algn="l" defTabSz="914400" rtl="0" eaLnBrk="1" latinLnBrk="0" hangingPunct="1">
              <a:lnSpc>
                <a:spcPct val="90000"/>
              </a:lnSpc>
              <a:spcBef>
                <a:spcPts val="1000"/>
              </a:spcBef>
              <a:buFont typeface="Arial" panose="020B0604020202020204" pitchFamily="34" charset="0"/>
              <a:buNone/>
              <a:defRPr sz="2000" b="0" i="1" kern="1200">
                <a:solidFill>
                  <a:srgbClr val="454D55"/>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4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1200" dirty="0">
                <a:solidFill>
                  <a:srgbClr val="000000"/>
                </a:solidFill>
              </a:rPr>
              <a:t>15% of Grade</a:t>
            </a:r>
          </a:p>
        </p:txBody>
      </p:sp>
      <p:sp>
        <p:nvSpPr>
          <p:cNvPr id="60" name="Text Placeholder 94">
            <a:extLst>
              <a:ext uri="{FF2B5EF4-FFF2-40B4-BE49-F238E27FC236}">
                <a16:creationId xmlns:a16="http://schemas.microsoft.com/office/drawing/2014/main" id="{C2128BDE-701F-4173-BF73-60A43666DDCE}"/>
              </a:ext>
            </a:extLst>
          </p:cNvPr>
          <p:cNvSpPr txBox="1">
            <a:spLocks/>
          </p:cNvSpPr>
          <p:nvPr/>
        </p:nvSpPr>
        <p:spPr>
          <a:xfrm>
            <a:off x="4312099" y="4970982"/>
            <a:ext cx="1524970" cy="1044000"/>
          </a:xfrm>
          <a:prstGeom prst="ellipse">
            <a:avLst/>
          </a:prstGeom>
          <a:solidFill>
            <a:srgbClr val="6F0066"/>
          </a:solidFill>
          <a:ln w="72390">
            <a:solidFill>
              <a:schemeClr val="bg1"/>
            </a:solidFill>
          </a:ln>
        </p:spPr>
        <p:txBody>
          <a:bodyPr vert="horz" lIns="0" tIns="0" rIns="0" bIns="0" rtlCol="0" anchor="ctr" anchorCtr="0">
            <a:normAutofit fontScale="92500" lnSpcReduction="20000"/>
          </a:bodyPr>
          <a:lstStyle>
            <a:lvl1pPr marL="0" indent="0" algn="ctr" defTabSz="914400" rtl="0" eaLnBrk="1" latinLnBrk="0" hangingPunct="1">
              <a:lnSpc>
                <a:spcPct val="90000"/>
              </a:lnSpc>
              <a:spcBef>
                <a:spcPts val="1000"/>
              </a:spcBef>
              <a:buFont typeface="Arial" panose="020B0604020202020204" pitchFamily="34" charset="0"/>
              <a:buNone/>
              <a:defRPr lang="ru-RU" sz="2200" kern="1200" dirty="0">
                <a:solidFill>
                  <a:schemeClr val="bg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1400" noProof="1"/>
              <a:t>Revision/ Practice Questions in all lessons remaining</a:t>
            </a:r>
          </a:p>
        </p:txBody>
      </p:sp>
      <p:sp>
        <p:nvSpPr>
          <p:cNvPr id="62" name="Text Placeholder 7">
            <a:extLst>
              <a:ext uri="{FF2B5EF4-FFF2-40B4-BE49-F238E27FC236}">
                <a16:creationId xmlns:a16="http://schemas.microsoft.com/office/drawing/2014/main" id="{26B3B02E-1393-4063-9041-6D0D261F7E62}"/>
              </a:ext>
            </a:extLst>
          </p:cNvPr>
          <p:cNvSpPr txBox="1">
            <a:spLocks/>
          </p:cNvSpPr>
          <p:nvPr/>
        </p:nvSpPr>
        <p:spPr>
          <a:xfrm>
            <a:off x="3561382" y="2233480"/>
            <a:ext cx="2733383" cy="420844"/>
          </a:xfrm>
          <a:prstGeom prst="rect">
            <a:avLst/>
          </a:prstGeom>
          <a:solidFill>
            <a:srgbClr val="FF0000"/>
          </a:solidFill>
          <a:ln>
            <a:solidFill>
              <a:schemeClr val="tx2">
                <a:lumMod val="50000"/>
              </a:schemeClr>
            </a:solidFill>
          </a:ln>
        </p:spPr>
        <p:txBody>
          <a:bodyPr vert="horz" lIns="0" tIns="0" rIns="0" bIns="0" rtlCol="0" anchor="ctr">
            <a:normAutofit fontScale="92500" lnSpcReduction="10000"/>
          </a:bodyPr>
          <a:lstStyle>
            <a:lvl1pPr marL="0" indent="0" algn="l" defTabSz="914400" rtl="0" eaLnBrk="1" latinLnBrk="0" hangingPunct="1">
              <a:lnSpc>
                <a:spcPct val="90000"/>
              </a:lnSpc>
              <a:spcBef>
                <a:spcPts val="1000"/>
              </a:spcBef>
              <a:buFont typeface="Arial" panose="020B0604020202020204" pitchFamily="34" charset="0"/>
              <a:buNone/>
              <a:defRPr sz="2000" b="0" i="1" kern="1200">
                <a:solidFill>
                  <a:srgbClr val="454D55"/>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4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r>
              <a:rPr lang="en-GB" sz="1200" b="1" dirty="0">
                <a:solidFill>
                  <a:schemeClr val="bg1"/>
                </a:solidFill>
              </a:rPr>
              <a:t>Weekly Appraisal Lessons: Focus on Required Revision of Set Works and Retrieval of knowledge.</a:t>
            </a:r>
          </a:p>
        </p:txBody>
      </p:sp>
      <p:sp>
        <p:nvSpPr>
          <p:cNvPr id="65" name="Text Placeholder 7">
            <a:extLst>
              <a:ext uri="{FF2B5EF4-FFF2-40B4-BE49-F238E27FC236}">
                <a16:creationId xmlns:a16="http://schemas.microsoft.com/office/drawing/2014/main" id="{065BAEB4-D8B2-4E7A-AC5F-52012B7B978E}"/>
              </a:ext>
            </a:extLst>
          </p:cNvPr>
          <p:cNvSpPr txBox="1">
            <a:spLocks/>
          </p:cNvSpPr>
          <p:nvPr/>
        </p:nvSpPr>
        <p:spPr>
          <a:xfrm>
            <a:off x="9059097" y="483333"/>
            <a:ext cx="1451297" cy="420844"/>
          </a:xfrm>
          <a:prstGeom prst="rect">
            <a:avLst/>
          </a:prstGeom>
        </p:spPr>
        <p:txBody>
          <a:bodyPr vert="horz" lIns="0" tIns="0" rIns="0" bIns="0" rtlCol="0">
            <a:normAutofit/>
          </a:bodyPr>
          <a:lstStyle>
            <a:lvl1pPr marL="0" indent="0" algn="l" defTabSz="914400" rtl="0" eaLnBrk="1" latinLnBrk="0" hangingPunct="1">
              <a:lnSpc>
                <a:spcPct val="90000"/>
              </a:lnSpc>
              <a:spcBef>
                <a:spcPts val="1000"/>
              </a:spcBef>
              <a:buFont typeface="Arial" panose="020B0604020202020204" pitchFamily="34" charset="0"/>
              <a:buNone/>
              <a:defRPr sz="2000" b="0" i="1" kern="1200">
                <a:solidFill>
                  <a:srgbClr val="454D55"/>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4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1200" dirty="0">
                <a:solidFill>
                  <a:srgbClr val="000000"/>
                </a:solidFill>
              </a:rPr>
              <a:t>Second Composition 15% of grade</a:t>
            </a:r>
          </a:p>
        </p:txBody>
      </p:sp>
      <p:sp>
        <p:nvSpPr>
          <p:cNvPr id="32" name="Text Placeholder 7">
            <a:extLst>
              <a:ext uri="{FF2B5EF4-FFF2-40B4-BE49-F238E27FC236}">
                <a16:creationId xmlns:a16="http://schemas.microsoft.com/office/drawing/2014/main" id="{DE781CCE-42D8-4585-AC67-751E78053F42}"/>
              </a:ext>
            </a:extLst>
          </p:cNvPr>
          <p:cNvSpPr txBox="1">
            <a:spLocks/>
          </p:cNvSpPr>
          <p:nvPr/>
        </p:nvSpPr>
        <p:spPr>
          <a:xfrm>
            <a:off x="6086823" y="665881"/>
            <a:ext cx="1195867" cy="161243"/>
          </a:xfrm>
          <a:prstGeom prst="rect">
            <a:avLst/>
          </a:prstGeom>
        </p:spPr>
        <p:txBody>
          <a:bodyPr vert="horz" lIns="0" tIns="0" rIns="0" bIns="0" rtlCol="0">
            <a:normAutofit lnSpcReduction="10000"/>
          </a:bodyPr>
          <a:lstStyle>
            <a:lvl1pPr marL="0" indent="0" algn="l" defTabSz="914400" rtl="0" eaLnBrk="1" latinLnBrk="0" hangingPunct="1">
              <a:lnSpc>
                <a:spcPct val="90000"/>
              </a:lnSpc>
              <a:spcBef>
                <a:spcPts val="1000"/>
              </a:spcBef>
              <a:buFont typeface="Arial" panose="020B0604020202020204" pitchFamily="34" charset="0"/>
              <a:buNone/>
              <a:defRPr sz="2000" b="0" i="1" kern="1200">
                <a:solidFill>
                  <a:srgbClr val="454D55"/>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4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1200" dirty="0">
                <a:solidFill>
                  <a:srgbClr val="000000"/>
                </a:solidFill>
              </a:rPr>
              <a:t>15% of grade</a:t>
            </a:r>
          </a:p>
        </p:txBody>
      </p:sp>
      <p:sp>
        <p:nvSpPr>
          <p:cNvPr id="33" name="Text Placeholder 46">
            <a:extLst>
              <a:ext uri="{FF2B5EF4-FFF2-40B4-BE49-F238E27FC236}">
                <a16:creationId xmlns:a16="http://schemas.microsoft.com/office/drawing/2014/main" id="{A0CA7FB6-270A-49CF-A7FA-B51B84F9F8F4}"/>
              </a:ext>
            </a:extLst>
          </p:cNvPr>
          <p:cNvSpPr txBox="1">
            <a:spLocks/>
          </p:cNvSpPr>
          <p:nvPr/>
        </p:nvSpPr>
        <p:spPr>
          <a:xfrm>
            <a:off x="3476008" y="798639"/>
            <a:ext cx="1624415" cy="1110299"/>
          </a:xfrm>
          <a:prstGeom prst="ellipse">
            <a:avLst/>
          </a:prstGeom>
          <a:solidFill>
            <a:srgbClr val="CFC72E"/>
          </a:solidFill>
          <a:ln w="72390">
            <a:solidFill>
              <a:schemeClr val="bg1"/>
            </a:solidFill>
          </a:ln>
        </p:spPr>
        <p:txBody>
          <a:bodyPr vert="horz" lIns="0" tIns="0" rIns="0" bIns="0" rtlCol="0" anchor="ctr" anchorCtr="0">
            <a:normAutofit/>
          </a:bodyPr>
          <a:lstStyle>
            <a:lvl1pPr marL="0" indent="0" algn="ctr" defTabSz="914400" rtl="0" eaLnBrk="1" latinLnBrk="0" hangingPunct="1">
              <a:lnSpc>
                <a:spcPct val="90000"/>
              </a:lnSpc>
              <a:spcBef>
                <a:spcPts val="1000"/>
              </a:spcBef>
              <a:buFont typeface="Arial" panose="020B0604020202020204" pitchFamily="34" charset="0"/>
              <a:buNone/>
              <a:defRPr lang="ru-RU" sz="2200" kern="1200" dirty="0">
                <a:solidFill>
                  <a:srgbClr val="454D55"/>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1400" noProof="1"/>
              <a:t>Mock Paper</a:t>
            </a:r>
          </a:p>
          <a:p>
            <a:r>
              <a:rPr lang="en-GB" sz="1400" noProof="1"/>
              <a:t>(Last week of HT 1)</a:t>
            </a:r>
          </a:p>
        </p:txBody>
      </p:sp>
      <p:pic>
        <p:nvPicPr>
          <p:cNvPr id="34" name="Picture 4" descr="See the source image">
            <a:extLst>
              <a:ext uri="{FF2B5EF4-FFF2-40B4-BE49-F238E27FC236}">
                <a16:creationId xmlns:a16="http://schemas.microsoft.com/office/drawing/2014/main" id="{4F5C42F9-B4FB-4D05-886E-94F0CC53113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541458" y="180034"/>
            <a:ext cx="415880" cy="1138100"/>
          </a:xfrm>
          <a:prstGeom prst="rect">
            <a:avLst/>
          </a:prstGeom>
          <a:noFill/>
          <a:extLst>
            <a:ext uri="{909E8E84-426E-40DD-AFC4-6F175D3DCCD1}">
              <a14:hiddenFill xmlns:a14="http://schemas.microsoft.com/office/drawing/2010/main">
                <a:solidFill>
                  <a:srgbClr val="FFFFFF"/>
                </a:solidFill>
              </a14:hiddenFill>
            </a:ext>
          </a:extLst>
        </p:spPr>
      </p:pic>
      <p:sp>
        <p:nvSpPr>
          <p:cNvPr id="39" name="Text Placeholder 7">
            <a:extLst>
              <a:ext uri="{FF2B5EF4-FFF2-40B4-BE49-F238E27FC236}">
                <a16:creationId xmlns:a16="http://schemas.microsoft.com/office/drawing/2014/main" id="{633AC653-696A-4038-905D-B72C56488858}"/>
              </a:ext>
            </a:extLst>
          </p:cNvPr>
          <p:cNvSpPr txBox="1">
            <a:spLocks/>
          </p:cNvSpPr>
          <p:nvPr/>
        </p:nvSpPr>
        <p:spPr>
          <a:xfrm>
            <a:off x="75710" y="3808807"/>
            <a:ext cx="1541521" cy="772451"/>
          </a:xfrm>
          <a:prstGeom prst="rect">
            <a:avLst/>
          </a:prstGeom>
        </p:spPr>
        <p:txBody>
          <a:bodyPr vert="horz" lIns="0" tIns="0" rIns="0" bIns="0" rtlCol="0">
            <a:normAutofit fontScale="92500"/>
          </a:bodyPr>
          <a:lstStyle>
            <a:lvl1pPr marL="0" indent="0" algn="l" defTabSz="914400" rtl="0" eaLnBrk="1" latinLnBrk="0" hangingPunct="1">
              <a:lnSpc>
                <a:spcPct val="90000"/>
              </a:lnSpc>
              <a:spcBef>
                <a:spcPts val="1000"/>
              </a:spcBef>
              <a:buFont typeface="Arial" panose="020B0604020202020204" pitchFamily="34" charset="0"/>
              <a:buNone/>
              <a:defRPr sz="2000" b="0" i="1" kern="1200">
                <a:solidFill>
                  <a:srgbClr val="454D55"/>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4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1200" dirty="0">
                <a:solidFill>
                  <a:srgbClr val="000000"/>
                </a:solidFill>
              </a:rPr>
              <a:t>Year 11 have 3x 50 minute lessons per week. There is a separate curriculum map for the single  lesson.</a:t>
            </a:r>
          </a:p>
        </p:txBody>
      </p:sp>
      <p:sp>
        <p:nvSpPr>
          <p:cNvPr id="40" name="Text Placeholder 7">
            <a:extLst>
              <a:ext uri="{FF2B5EF4-FFF2-40B4-BE49-F238E27FC236}">
                <a16:creationId xmlns:a16="http://schemas.microsoft.com/office/drawing/2014/main" id="{F8AC30D2-252A-4ACB-966E-3FBA68D90F5D}"/>
              </a:ext>
            </a:extLst>
          </p:cNvPr>
          <p:cNvSpPr txBox="1">
            <a:spLocks/>
          </p:cNvSpPr>
          <p:nvPr/>
        </p:nvSpPr>
        <p:spPr>
          <a:xfrm>
            <a:off x="261456" y="167368"/>
            <a:ext cx="1255051" cy="631930"/>
          </a:xfrm>
          <a:prstGeom prst="rect">
            <a:avLst/>
          </a:prstGeom>
        </p:spPr>
        <p:txBody>
          <a:bodyPr vert="horz" lIns="0" tIns="0" rIns="0" bIns="0" rtlCol="0">
            <a:normAutofit/>
          </a:bodyPr>
          <a:lstStyle>
            <a:lvl1pPr marL="0" indent="0" algn="l" defTabSz="914400" rtl="0" eaLnBrk="1" latinLnBrk="0" hangingPunct="1">
              <a:lnSpc>
                <a:spcPct val="90000"/>
              </a:lnSpc>
              <a:spcBef>
                <a:spcPts val="1000"/>
              </a:spcBef>
              <a:buFont typeface="Arial" panose="020B0604020202020204" pitchFamily="34" charset="0"/>
              <a:buNone/>
              <a:defRPr sz="2000" b="0" i="1" kern="1200">
                <a:solidFill>
                  <a:srgbClr val="454D55"/>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4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1200" dirty="0">
                <a:solidFill>
                  <a:srgbClr val="000000"/>
                </a:solidFill>
              </a:rPr>
              <a:t>Weekly Starter Tasks on Dictation and Key Words</a:t>
            </a:r>
          </a:p>
        </p:txBody>
      </p:sp>
      <p:sp>
        <p:nvSpPr>
          <p:cNvPr id="41" name="Text Placeholder 7">
            <a:extLst>
              <a:ext uri="{FF2B5EF4-FFF2-40B4-BE49-F238E27FC236}">
                <a16:creationId xmlns:a16="http://schemas.microsoft.com/office/drawing/2014/main" id="{48DF74EA-DBBD-4616-B024-F9146A2D43D2}"/>
              </a:ext>
            </a:extLst>
          </p:cNvPr>
          <p:cNvSpPr txBox="1">
            <a:spLocks/>
          </p:cNvSpPr>
          <p:nvPr/>
        </p:nvSpPr>
        <p:spPr>
          <a:xfrm>
            <a:off x="81851" y="1109229"/>
            <a:ext cx="633066" cy="506506"/>
          </a:xfrm>
          <a:prstGeom prst="rect">
            <a:avLst/>
          </a:prstGeom>
          <a:solidFill>
            <a:srgbClr val="FF0000"/>
          </a:solidFill>
          <a:ln>
            <a:solidFill>
              <a:schemeClr val="tx2">
                <a:lumMod val="50000"/>
              </a:schemeClr>
            </a:solidFill>
          </a:ln>
        </p:spPr>
        <p:txBody>
          <a:bodyPr vert="horz" lIns="0" tIns="0" rIns="0" bIns="0" rtlCol="0" anchor="ctr">
            <a:normAutofit/>
          </a:bodyPr>
          <a:lstStyle>
            <a:lvl1pPr marL="0" indent="0" algn="l" defTabSz="914400" rtl="0" eaLnBrk="1" latinLnBrk="0" hangingPunct="1">
              <a:lnSpc>
                <a:spcPct val="90000"/>
              </a:lnSpc>
              <a:spcBef>
                <a:spcPts val="1000"/>
              </a:spcBef>
              <a:buFont typeface="Arial" panose="020B0604020202020204" pitchFamily="34" charset="0"/>
              <a:buNone/>
              <a:defRPr sz="2000" b="0" i="1" kern="1200">
                <a:solidFill>
                  <a:srgbClr val="454D55"/>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4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r>
              <a:rPr lang="en-GB" sz="1600" b="1" dirty="0">
                <a:solidFill>
                  <a:schemeClr val="bg1"/>
                </a:solidFill>
              </a:rPr>
              <a:t>Term 1</a:t>
            </a:r>
          </a:p>
        </p:txBody>
      </p:sp>
      <p:sp>
        <p:nvSpPr>
          <p:cNvPr id="42" name="Text Placeholder 7">
            <a:extLst>
              <a:ext uri="{FF2B5EF4-FFF2-40B4-BE49-F238E27FC236}">
                <a16:creationId xmlns:a16="http://schemas.microsoft.com/office/drawing/2014/main" id="{CFF6CA4A-F187-4DB9-A55D-A4F8D37CA2BB}"/>
              </a:ext>
            </a:extLst>
          </p:cNvPr>
          <p:cNvSpPr txBox="1">
            <a:spLocks/>
          </p:cNvSpPr>
          <p:nvPr/>
        </p:nvSpPr>
        <p:spPr>
          <a:xfrm>
            <a:off x="11046171" y="2014275"/>
            <a:ext cx="633066" cy="506506"/>
          </a:xfrm>
          <a:prstGeom prst="rect">
            <a:avLst/>
          </a:prstGeom>
          <a:solidFill>
            <a:srgbClr val="FF0000"/>
          </a:solidFill>
          <a:ln>
            <a:solidFill>
              <a:schemeClr val="tx2">
                <a:lumMod val="50000"/>
              </a:schemeClr>
            </a:solidFill>
          </a:ln>
        </p:spPr>
        <p:txBody>
          <a:bodyPr vert="horz" lIns="0" tIns="0" rIns="0" bIns="0" rtlCol="0" anchor="ctr">
            <a:normAutofit/>
          </a:bodyPr>
          <a:lstStyle>
            <a:lvl1pPr marL="0" indent="0" algn="l" defTabSz="914400" rtl="0" eaLnBrk="1" latinLnBrk="0" hangingPunct="1">
              <a:lnSpc>
                <a:spcPct val="90000"/>
              </a:lnSpc>
              <a:spcBef>
                <a:spcPts val="1000"/>
              </a:spcBef>
              <a:buFont typeface="Arial" panose="020B0604020202020204" pitchFamily="34" charset="0"/>
              <a:buNone/>
              <a:defRPr sz="2000" b="0" i="1" kern="1200">
                <a:solidFill>
                  <a:srgbClr val="454D55"/>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4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r>
              <a:rPr lang="en-GB" sz="1600" b="1" dirty="0">
                <a:solidFill>
                  <a:schemeClr val="bg1"/>
                </a:solidFill>
              </a:rPr>
              <a:t>Term 2</a:t>
            </a:r>
          </a:p>
        </p:txBody>
      </p:sp>
      <p:sp>
        <p:nvSpPr>
          <p:cNvPr id="43" name="Text Placeholder 7">
            <a:extLst>
              <a:ext uri="{FF2B5EF4-FFF2-40B4-BE49-F238E27FC236}">
                <a16:creationId xmlns:a16="http://schemas.microsoft.com/office/drawing/2014/main" id="{71F24731-B6E7-411E-90C7-EEDE2CFCEE53}"/>
              </a:ext>
            </a:extLst>
          </p:cNvPr>
          <p:cNvSpPr txBox="1">
            <a:spLocks/>
          </p:cNvSpPr>
          <p:nvPr/>
        </p:nvSpPr>
        <p:spPr>
          <a:xfrm>
            <a:off x="3354512" y="5263944"/>
            <a:ext cx="633066" cy="506506"/>
          </a:xfrm>
          <a:prstGeom prst="rect">
            <a:avLst/>
          </a:prstGeom>
          <a:solidFill>
            <a:srgbClr val="FF0000"/>
          </a:solidFill>
          <a:ln>
            <a:solidFill>
              <a:schemeClr val="tx2">
                <a:lumMod val="50000"/>
              </a:schemeClr>
            </a:solidFill>
          </a:ln>
        </p:spPr>
        <p:txBody>
          <a:bodyPr vert="horz" lIns="0" tIns="0" rIns="0" bIns="0" rtlCol="0" anchor="ctr">
            <a:normAutofit/>
          </a:bodyPr>
          <a:lstStyle>
            <a:lvl1pPr marL="0" indent="0" algn="l" defTabSz="914400" rtl="0" eaLnBrk="1" latinLnBrk="0" hangingPunct="1">
              <a:lnSpc>
                <a:spcPct val="90000"/>
              </a:lnSpc>
              <a:spcBef>
                <a:spcPts val="1000"/>
              </a:spcBef>
              <a:buFont typeface="Arial" panose="020B0604020202020204" pitchFamily="34" charset="0"/>
              <a:buNone/>
              <a:defRPr sz="2000" b="0" i="1" kern="1200">
                <a:solidFill>
                  <a:srgbClr val="454D55"/>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4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r>
              <a:rPr lang="en-GB" sz="1600" b="1" dirty="0">
                <a:solidFill>
                  <a:schemeClr val="bg1"/>
                </a:solidFill>
              </a:rPr>
              <a:t>Term 3</a:t>
            </a:r>
          </a:p>
        </p:txBody>
      </p:sp>
      <p:sp>
        <p:nvSpPr>
          <p:cNvPr id="45" name="Text Placeholder 7">
            <a:extLst>
              <a:ext uri="{FF2B5EF4-FFF2-40B4-BE49-F238E27FC236}">
                <a16:creationId xmlns:a16="http://schemas.microsoft.com/office/drawing/2014/main" id="{545D3F3C-2443-4C2F-B877-22B03CBB1FE9}"/>
              </a:ext>
            </a:extLst>
          </p:cNvPr>
          <p:cNvSpPr txBox="1">
            <a:spLocks/>
          </p:cNvSpPr>
          <p:nvPr/>
        </p:nvSpPr>
        <p:spPr>
          <a:xfrm>
            <a:off x="9961050" y="2601195"/>
            <a:ext cx="1195867" cy="161243"/>
          </a:xfrm>
          <a:prstGeom prst="rect">
            <a:avLst/>
          </a:prstGeom>
        </p:spPr>
        <p:txBody>
          <a:bodyPr vert="horz" lIns="0" tIns="0" rIns="0" bIns="0" rtlCol="0">
            <a:normAutofit lnSpcReduction="10000"/>
          </a:bodyPr>
          <a:lstStyle>
            <a:lvl1pPr marL="0" indent="0" algn="l" defTabSz="914400" rtl="0" eaLnBrk="1" latinLnBrk="0" hangingPunct="1">
              <a:lnSpc>
                <a:spcPct val="90000"/>
              </a:lnSpc>
              <a:spcBef>
                <a:spcPts val="1000"/>
              </a:spcBef>
              <a:buFont typeface="Arial" panose="020B0604020202020204" pitchFamily="34" charset="0"/>
              <a:buNone/>
              <a:defRPr sz="2000" b="0" i="1" kern="1200">
                <a:solidFill>
                  <a:srgbClr val="454D55"/>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4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1200" dirty="0">
                <a:solidFill>
                  <a:srgbClr val="000000"/>
                </a:solidFill>
              </a:rPr>
              <a:t>15% of grade</a:t>
            </a:r>
          </a:p>
        </p:txBody>
      </p:sp>
      <p:sp>
        <p:nvSpPr>
          <p:cNvPr id="47" name="Text Placeholder 7">
            <a:extLst>
              <a:ext uri="{FF2B5EF4-FFF2-40B4-BE49-F238E27FC236}">
                <a16:creationId xmlns:a16="http://schemas.microsoft.com/office/drawing/2014/main" id="{045B82E2-E015-41BE-9A9E-4B13C01F8956}"/>
              </a:ext>
            </a:extLst>
          </p:cNvPr>
          <p:cNvSpPr txBox="1">
            <a:spLocks/>
          </p:cNvSpPr>
          <p:nvPr/>
        </p:nvSpPr>
        <p:spPr>
          <a:xfrm>
            <a:off x="3536776" y="4336864"/>
            <a:ext cx="1884724" cy="244394"/>
          </a:xfrm>
          <a:prstGeom prst="rect">
            <a:avLst/>
          </a:prstGeom>
        </p:spPr>
        <p:txBody>
          <a:bodyPr vert="horz" lIns="0" tIns="0" rIns="0" bIns="0" rtlCol="0">
            <a:normAutofit/>
          </a:bodyPr>
          <a:lstStyle>
            <a:lvl1pPr marL="0" indent="0" algn="l" defTabSz="914400" rtl="0" eaLnBrk="1" latinLnBrk="0" hangingPunct="1">
              <a:lnSpc>
                <a:spcPct val="90000"/>
              </a:lnSpc>
              <a:spcBef>
                <a:spcPts val="1000"/>
              </a:spcBef>
              <a:buFont typeface="Arial" panose="020B0604020202020204" pitchFamily="34" charset="0"/>
              <a:buNone/>
              <a:defRPr sz="2000" b="0" i="1" kern="1200">
                <a:solidFill>
                  <a:srgbClr val="454D55"/>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4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1200" b="1" dirty="0">
                <a:solidFill>
                  <a:srgbClr val="FF0000"/>
                </a:solidFill>
              </a:rPr>
              <a:t>2024-2025: 1</a:t>
            </a:r>
            <a:r>
              <a:rPr lang="en-GB" sz="1200" b="1" baseline="30000" dirty="0">
                <a:solidFill>
                  <a:srgbClr val="FF0000"/>
                </a:solidFill>
              </a:rPr>
              <a:t>st</a:t>
            </a:r>
            <a:r>
              <a:rPr lang="en-GB" sz="1200" b="1" dirty="0">
                <a:solidFill>
                  <a:srgbClr val="FF0000"/>
                </a:solidFill>
              </a:rPr>
              <a:t>/2</a:t>
            </a:r>
            <a:r>
              <a:rPr lang="en-GB" sz="1200" b="1" baseline="30000" dirty="0">
                <a:solidFill>
                  <a:srgbClr val="FF0000"/>
                </a:solidFill>
              </a:rPr>
              <a:t>nd</a:t>
            </a:r>
            <a:r>
              <a:rPr lang="en-GB" sz="1200" b="1" dirty="0">
                <a:solidFill>
                  <a:srgbClr val="FF0000"/>
                </a:solidFill>
              </a:rPr>
              <a:t> April</a:t>
            </a:r>
          </a:p>
        </p:txBody>
      </p:sp>
      <p:sp>
        <p:nvSpPr>
          <p:cNvPr id="57" name="Text Placeholder 7">
            <a:extLst>
              <a:ext uri="{FF2B5EF4-FFF2-40B4-BE49-F238E27FC236}">
                <a16:creationId xmlns:a16="http://schemas.microsoft.com/office/drawing/2014/main" id="{7BBFF11C-6ABA-478B-B5F5-DF7FEA6082E6}"/>
              </a:ext>
            </a:extLst>
          </p:cNvPr>
          <p:cNvSpPr txBox="1">
            <a:spLocks/>
          </p:cNvSpPr>
          <p:nvPr/>
        </p:nvSpPr>
        <p:spPr>
          <a:xfrm>
            <a:off x="10868536" y="6025244"/>
            <a:ext cx="1195867" cy="161243"/>
          </a:xfrm>
          <a:prstGeom prst="rect">
            <a:avLst/>
          </a:prstGeom>
        </p:spPr>
        <p:txBody>
          <a:bodyPr vert="horz" lIns="0" tIns="0" rIns="0" bIns="0" rtlCol="0">
            <a:normAutofit lnSpcReduction="10000"/>
          </a:bodyPr>
          <a:lstStyle>
            <a:lvl1pPr marL="0" indent="0" algn="l" defTabSz="914400" rtl="0" eaLnBrk="1" latinLnBrk="0" hangingPunct="1">
              <a:lnSpc>
                <a:spcPct val="90000"/>
              </a:lnSpc>
              <a:spcBef>
                <a:spcPts val="1000"/>
              </a:spcBef>
              <a:buFont typeface="Arial" panose="020B0604020202020204" pitchFamily="34" charset="0"/>
              <a:buNone/>
              <a:defRPr sz="2000" b="0" i="1" kern="1200">
                <a:solidFill>
                  <a:srgbClr val="454D55"/>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4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1200" dirty="0">
                <a:solidFill>
                  <a:srgbClr val="000000"/>
                </a:solidFill>
              </a:rPr>
              <a:t>40% of grade</a:t>
            </a:r>
          </a:p>
        </p:txBody>
      </p:sp>
      <p:pic>
        <p:nvPicPr>
          <p:cNvPr id="64" name="Picture 26" descr="See the source image">
            <a:extLst>
              <a:ext uri="{FF2B5EF4-FFF2-40B4-BE49-F238E27FC236}">
                <a16:creationId xmlns:a16="http://schemas.microsoft.com/office/drawing/2014/main" id="{809AC846-9E8A-4702-AFC1-AEB97C82DC28}"/>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141040" y="5856542"/>
            <a:ext cx="926694" cy="92669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86284769"/>
      </p:ext>
    </p:extLst>
  </p:cSld>
  <p:clrMapOvr>
    <a:masterClrMapping/>
  </p:clrMapOvr>
</p:sld>
</file>

<file path=ppt/theme/theme1.xml><?xml version="1.0" encoding="utf-8"?>
<a:theme xmlns:a="http://schemas.openxmlformats.org/drawingml/2006/main" name="Office Theme">
  <a:themeElements>
    <a:clrScheme name="Custom 7">
      <a:dk1>
        <a:srgbClr val="0C6D82"/>
      </a:dk1>
      <a:lt1>
        <a:srgbClr val="FFFFFF"/>
      </a:lt1>
      <a:dk2>
        <a:srgbClr val="6F0066"/>
      </a:dk2>
      <a:lt2>
        <a:srgbClr val="1E597D"/>
      </a:lt2>
      <a:accent1>
        <a:srgbClr val="571B6D"/>
      </a:accent1>
      <a:accent2>
        <a:srgbClr val="2CA05B"/>
      </a:accent2>
      <a:accent3>
        <a:srgbClr val="C90B24"/>
      </a:accent3>
      <a:accent4>
        <a:srgbClr val="E8611D"/>
      </a:accent4>
      <a:accent5>
        <a:srgbClr val="F39D21"/>
      </a:accent5>
      <a:accent6>
        <a:srgbClr val="1B866F"/>
      </a:accent6>
      <a:hlink>
        <a:srgbClr val="0C6D82"/>
      </a:hlink>
      <a:folHlink>
        <a:srgbClr val="0C6D82"/>
      </a:folHlink>
    </a:clrScheme>
    <a:fontScheme name="Custom 10">
      <a:majorFont>
        <a:latin typeface="Franklin Gothic Demi"/>
        <a:ea typeface=""/>
        <a:cs typeface=""/>
      </a:majorFont>
      <a:minorFont>
        <a:latin typeface="Segoe U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bg1"/>
        </a:solidFill>
        <a:ln w="72390">
          <a:solidFill>
            <a:srgbClr val="454D55"/>
          </a:solid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Office_41965409_TF16411242" id="{A9563D77-6C72-4017-A17F-21C44115AF6C}" vid="{BB108D43-478A-4D1D-AFC7-F3796B97A6D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MediaServiceKeyPoints xmlns="71af3243-3dd4-4a8d-8c0d-dd76da1f02a5"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1" ma:contentTypeDescription="Create a new document." ma:contentTypeScope="" ma:versionID="9677210f24a1be23c92c90fd886aa0aa">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60e05723c5c1908df1a1a4ebf11d344e"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AAB77C9-F236-42C1-829A-F94CF9ADFAB4}">
  <ds:schemaRefs>
    <ds:schemaRef ds:uri="http://schemas.microsoft.com/office/infopath/2007/PartnerControls"/>
    <ds:schemaRef ds:uri="71af3243-3dd4-4a8d-8c0d-dd76da1f02a5"/>
    <ds:schemaRef ds:uri="16c05727-aa75-4e4a-9b5f-8a80a1165891"/>
    <ds:schemaRef ds:uri="http://www.w3.org/XML/1998/namespace"/>
    <ds:schemaRef ds:uri="http://purl.org/dc/terms/"/>
    <ds:schemaRef ds:uri="http://purl.org/dc/elements/1.1/"/>
    <ds:schemaRef ds:uri="http://schemas.microsoft.com/office/2006/documentManagement/types"/>
    <ds:schemaRef ds:uri="http://schemas.openxmlformats.org/package/2006/metadata/core-properties"/>
    <ds:schemaRef ds:uri="http://schemas.microsoft.com/office/2006/metadata/properties"/>
    <ds:schemaRef ds:uri="http://purl.org/dc/dcmitype/"/>
  </ds:schemaRefs>
</ds:datastoreItem>
</file>

<file path=customXml/itemProps2.xml><?xml version="1.0" encoding="utf-8"?>
<ds:datastoreItem xmlns:ds="http://schemas.openxmlformats.org/officeDocument/2006/customXml" ds:itemID="{107ABA93-E7BD-4322-830C-3FA7BF0B9B1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3D06333E-AAC1-4B6E-8D98-11D5906DDE0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tf16411242_win32</Template>
  <TotalTime>1840</TotalTime>
  <Words>798</Words>
  <Application>Microsoft Office PowerPoint</Application>
  <PresentationFormat>Widescreen</PresentationFormat>
  <Paragraphs>115</Paragraphs>
  <Slides>4</Slides>
  <Notes>4</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Walton High School GCSE Music Year 10 Single Lesson</vt:lpstr>
      <vt:lpstr>Walton High School GCSE Music Year 10 Double Lesson</vt:lpstr>
      <vt:lpstr>Walton High School GCSE Music Year 11 Single Lesson</vt:lpstr>
      <vt:lpstr>Walton High School GCSE Music Year 11 Double Lesson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PRODUCT ROADMAP TITLE</dc:title>
  <dc:creator>Sarah White</dc:creator>
  <cp:lastModifiedBy>L.Everill</cp:lastModifiedBy>
  <cp:revision>166</cp:revision>
  <dcterms:created xsi:type="dcterms:W3CDTF">2021-02-10T12:05:51Z</dcterms:created>
  <dcterms:modified xsi:type="dcterms:W3CDTF">2024-09-03T12:23:27Z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