
<file path=[Content_Types].xml><?xml version="1.0" encoding="utf-8"?>
<Types xmlns="http://schemas.openxmlformats.org/package/2006/content-types">
  <Default Extension="1" ContentType="image/jpeg"/>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69" r:id="rId6"/>
    <p:sldId id="270" r:id="rId7"/>
    <p:sldId id="262" r:id="rId8"/>
    <p:sldId id="271" r:id="rId9"/>
    <p:sldId id="264"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69245" autoAdjust="0"/>
  </p:normalViewPr>
  <p:slideViewPr>
    <p:cSldViewPr snapToGrid="0">
      <p:cViewPr>
        <p:scale>
          <a:sx n="58" d="100"/>
          <a:sy n="58" d="100"/>
        </p:scale>
        <p:origin x="912"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1"/></Relationships>
</file>

<file path=ppt/diagrams/_rels/data2.xml.rels><?xml version="1.0" encoding="UTF-8" standalone="yes"?>
<Relationships xmlns="http://schemas.openxmlformats.org/package/2006/relationships"><Relationship Id="rId3" Type="http://schemas.openxmlformats.org/officeDocument/2006/relationships/image" Target="../media/image7.1"/><Relationship Id="rId2" Type="http://schemas.openxmlformats.org/officeDocument/2006/relationships/image" Target="../media/image10.gif"/><Relationship Id="rId1" Type="http://schemas.openxmlformats.org/officeDocument/2006/relationships/image" Target="../media/image9.jfif"/></Relationships>
</file>

<file path=ppt/diagrams/_rels/data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1"/></Relationships>
</file>

<file path=ppt/diagrams/_rels/drawing2.xml.rels><?xml version="1.0" encoding="UTF-8" standalone="yes"?>
<Relationships xmlns="http://schemas.openxmlformats.org/package/2006/relationships"><Relationship Id="rId3" Type="http://schemas.openxmlformats.org/officeDocument/2006/relationships/image" Target="../media/image7.1"/><Relationship Id="rId2" Type="http://schemas.openxmlformats.org/officeDocument/2006/relationships/image" Target="../media/image10.gif"/><Relationship Id="rId1" Type="http://schemas.openxmlformats.org/officeDocument/2006/relationships/image" Target="../media/image9.jfif"/></Relationships>
</file>

<file path=ppt/diagrams/_rels/drawing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ACD7C-C4B4-46C0-82D6-F0724C17FE0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B49894F2-F24C-410D-86E6-99965D668135}">
      <dgm:prSet phldrT="[Text]"/>
      <dgm:spPr/>
      <dgm:t>
        <a:bodyPr/>
        <a:lstStyle/>
        <a:p>
          <a:pPr>
            <a:buFontTx/>
            <a:buNone/>
          </a:pPr>
          <a:r>
            <a:rPr lang="en-GB" altLang="en-US" dirty="0">
              <a:latin typeface="+mj-lt"/>
            </a:rPr>
            <a:t>Period 1 and 2 </a:t>
          </a:r>
          <a:br>
            <a:rPr lang="en-GB" altLang="en-US" dirty="0">
              <a:latin typeface="+mj-lt"/>
            </a:rPr>
          </a:br>
          <a:br>
            <a:rPr lang="en-GB" altLang="en-US" dirty="0">
              <a:latin typeface="+mj-lt"/>
            </a:rPr>
          </a:br>
          <a:r>
            <a:rPr lang="en-GB" altLang="en-US" dirty="0">
              <a:latin typeface="+mj-lt"/>
            </a:rPr>
            <a:t>Spent in tutor, </a:t>
          </a:r>
          <a:br>
            <a:rPr lang="en-GB" altLang="en-US" dirty="0">
              <a:latin typeface="+mj-lt"/>
            </a:rPr>
          </a:br>
          <a:r>
            <a:rPr lang="en-GB" altLang="en-US" dirty="0">
              <a:latin typeface="+mj-lt"/>
            </a:rPr>
            <a:t>you’ll get timetables and hopefully get to know each other. Break will follow.</a:t>
          </a:r>
          <a:endParaRPr lang="en-GB" dirty="0"/>
        </a:p>
      </dgm:t>
    </dgm:pt>
    <dgm:pt modelId="{F12CEBEB-4378-4796-A652-86C084A4A4B8}" type="parTrans" cxnId="{F4D9219F-368C-4DA3-833F-080D7210B405}">
      <dgm:prSet/>
      <dgm:spPr/>
      <dgm:t>
        <a:bodyPr/>
        <a:lstStyle/>
        <a:p>
          <a:endParaRPr lang="en-GB"/>
        </a:p>
      </dgm:t>
    </dgm:pt>
    <dgm:pt modelId="{CD0234CC-C270-4602-A9BA-0D1795B0F8AF}" type="sibTrans" cxnId="{F4D9219F-368C-4DA3-833F-080D7210B405}">
      <dgm:prSet/>
      <dgm:spPr/>
      <dgm:t>
        <a:bodyPr/>
        <a:lstStyle/>
        <a:p>
          <a:endParaRPr lang="en-GB"/>
        </a:p>
      </dgm:t>
    </dgm:pt>
    <dgm:pt modelId="{0FAF06CC-A7EB-4BB6-8F0E-84F9A3A562FC}">
      <dgm:prSet phldrT="[Text]"/>
      <dgm:spPr/>
      <dgm:t>
        <a:bodyPr/>
        <a:lstStyle/>
        <a:p>
          <a:pPr>
            <a:buNone/>
          </a:pPr>
          <a:r>
            <a:rPr lang="en-GB" altLang="en-US" dirty="0">
              <a:latin typeface="+mj-lt"/>
            </a:rPr>
            <a:t>Period 3 and 4 </a:t>
          </a:r>
          <a:br>
            <a:rPr lang="en-GB" altLang="en-US" dirty="0">
              <a:latin typeface="+mj-lt"/>
            </a:rPr>
          </a:br>
          <a:br>
            <a:rPr lang="en-GB" altLang="en-US" dirty="0">
              <a:latin typeface="+mj-lt"/>
            </a:rPr>
          </a:br>
          <a:r>
            <a:rPr lang="en-GB" altLang="en-US" dirty="0">
              <a:latin typeface="+mj-lt"/>
            </a:rPr>
            <a:t>Fire drill information, staggered thumb prints ahead of lunchtime and tutor tour around the school – you will also meet your Head of House at this point. </a:t>
          </a:r>
          <a:endParaRPr lang="en-GB" dirty="0"/>
        </a:p>
      </dgm:t>
    </dgm:pt>
    <dgm:pt modelId="{BDBD5237-7E9C-4207-8C34-22283572D854}" type="parTrans" cxnId="{73FD3BFB-271C-4E8C-8EBA-FBA156487E7F}">
      <dgm:prSet/>
      <dgm:spPr/>
      <dgm:t>
        <a:bodyPr/>
        <a:lstStyle/>
        <a:p>
          <a:endParaRPr lang="en-GB"/>
        </a:p>
      </dgm:t>
    </dgm:pt>
    <dgm:pt modelId="{03CDA43C-FDE6-465F-9ABD-26E0A4D83CB9}" type="sibTrans" cxnId="{73FD3BFB-271C-4E8C-8EBA-FBA156487E7F}">
      <dgm:prSet/>
      <dgm:spPr/>
      <dgm:t>
        <a:bodyPr/>
        <a:lstStyle/>
        <a:p>
          <a:endParaRPr lang="en-GB"/>
        </a:p>
      </dgm:t>
    </dgm:pt>
    <dgm:pt modelId="{8646774D-62E1-4BA1-A764-09D71879A45F}">
      <dgm:prSet phldrT="[Text]"/>
      <dgm:spPr/>
      <dgm:t>
        <a:bodyPr/>
        <a:lstStyle/>
        <a:p>
          <a:pPr>
            <a:buFontTx/>
            <a:buNone/>
          </a:pPr>
          <a:r>
            <a:rPr lang="en-GB" altLang="en-US" dirty="0">
              <a:latin typeface="+mj-lt"/>
            </a:rPr>
            <a:t>Lunchtime</a:t>
          </a:r>
        </a:p>
        <a:p>
          <a:pPr>
            <a:buFontTx/>
            <a:buNone/>
          </a:pPr>
          <a:endParaRPr lang="en-GB" altLang="en-US" dirty="0">
            <a:latin typeface="+mj-lt"/>
          </a:endParaRPr>
        </a:p>
        <a:p>
          <a:pPr>
            <a:buFontTx/>
            <a:buNone/>
          </a:pPr>
          <a:r>
            <a:rPr lang="en-GB" altLang="en-US" dirty="0">
              <a:latin typeface="+mj-lt"/>
            </a:rPr>
            <a:t>You will have the option to purchase food at lunchtime, or bring a packed lunch </a:t>
          </a:r>
        </a:p>
        <a:p>
          <a:pPr>
            <a:buFontTx/>
            <a:buNone/>
          </a:pPr>
          <a:r>
            <a:rPr lang="en-GB" altLang="en-US" dirty="0">
              <a:latin typeface="+mj-lt"/>
            </a:rPr>
            <a:t>Please make sure you have set your parent pay up ready to go.</a:t>
          </a:r>
          <a:endParaRPr lang="en-GB" dirty="0"/>
        </a:p>
      </dgm:t>
    </dgm:pt>
    <dgm:pt modelId="{BD33D991-1C7D-45DA-8219-BA2CE79CE059}" type="parTrans" cxnId="{2F335B31-9F64-481A-BA05-8AED5ED5B645}">
      <dgm:prSet/>
      <dgm:spPr/>
      <dgm:t>
        <a:bodyPr/>
        <a:lstStyle/>
        <a:p>
          <a:endParaRPr lang="en-GB"/>
        </a:p>
      </dgm:t>
    </dgm:pt>
    <dgm:pt modelId="{1990C131-D19D-42A7-808D-9ED0BD39C3C2}" type="sibTrans" cxnId="{2F335B31-9F64-481A-BA05-8AED5ED5B645}">
      <dgm:prSet/>
      <dgm:spPr/>
      <dgm:t>
        <a:bodyPr/>
        <a:lstStyle/>
        <a:p>
          <a:endParaRPr lang="en-GB"/>
        </a:p>
      </dgm:t>
    </dgm:pt>
    <dgm:pt modelId="{C22B770C-4D66-49DB-AC51-9310E222464B}">
      <dgm:prSet custT="1"/>
      <dgm:spPr/>
      <dgm:t>
        <a:bodyPr/>
        <a:lstStyle/>
        <a:p>
          <a:r>
            <a:rPr lang="en-GB" altLang="en-US" sz="1400" dirty="0">
              <a:latin typeface="+mj-lt"/>
              <a:cs typeface="Calibri Light" panose="020F0302020204030204"/>
            </a:rPr>
            <a:t>School finishes at 3.15pm</a:t>
          </a:r>
          <a:endParaRPr lang="en-GB" altLang="en-US" sz="1400" dirty="0">
            <a:latin typeface="+mj-lt"/>
          </a:endParaRPr>
        </a:p>
      </dgm:t>
    </dgm:pt>
    <dgm:pt modelId="{DE209441-70F9-4B24-B98C-00ED4FFCC0C9}" type="parTrans" cxnId="{E4DD1C5B-2F80-42BA-BCBF-6B4A79C9D83F}">
      <dgm:prSet/>
      <dgm:spPr/>
      <dgm:t>
        <a:bodyPr/>
        <a:lstStyle/>
        <a:p>
          <a:endParaRPr lang="en-GB"/>
        </a:p>
      </dgm:t>
    </dgm:pt>
    <dgm:pt modelId="{D88C2D2E-C0D1-4A5C-B9CA-30E6A9ECA7F7}" type="sibTrans" cxnId="{E4DD1C5B-2F80-42BA-BCBF-6B4A79C9D83F}">
      <dgm:prSet/>
      <dgm:spPr/>
      <dgm:t>
        <a:bodyPr/>
        <a:lstStyle/>
        <a:p>
          <a:endParaRPr lang="en-GB"/>
        </a:p>
      </dgm:t>
    </dgm:pt>
    <dgm:pt modelId="{F5764E3C-94D0-4703-966E-761F0E42B147}">
      <dgm:prSet/>
      <dgm:spPr/>
      <dgm:t>
        <a:bodyPr/>
        <a:lstStyle/>
        <a:p>
          <a:r>
            <a:rPr lang="en-GB" altLang="en-US" dirty="0">
              <a:latin typeface="+mj-lt"/>
            </a:rPr>
            <a:t>Period 5 and 6</a:t>
          </a:r>
        </a:p>
        <a:p>
          <a:endParaRPr lang="en-GB" altLang="en-US" dirty="0">
            <a:latin typeface="+mj-lt"/>
          </a:endParaRPr>
        </a:p>
        <a:p>
          <a:r>
            <a:rPr lang="en-GB" altLang="en-US" dirty="0">
              <a:latin typeface="+mj-lt"/>
            </a:rPr>
            <a:t> Students will be in their first lessons. </a:t>
          </a:r>
        </a:p>
      </dgm:t>
    </dgm:pt>
    <dgm:pt modelId="{9600EA2F-9E19-42A6-9E68-8B16AA882AB6}" type="parTrans" cxnId="{7B17BC32-2A1E-4BD3-BECA-281252C646E8}">
      <dgm:prSet/>
      <dgm:spPr/>
      <dgm:t>
        <a:bodyPr/>
        <a:lstStyle/>
        <a:p>
          <a:endParaRPr lang="en-GB"/>
        </a:p>
      </dgm:t>
    </dgm:pt>
    <dgm:pt modelId="{05F290E4-0D82-4F0A-9179-7569FD93FEFA}" type="sibTrans" cxnId="{7B17BC32-2A1E-4BD3-BECA-281252C646E8}">
      <dgm:prSet/>
      <dgm:spPr/>
      <dgm:t>
        <a:bodyPr/>
        <a:lstStyle/>
        <a:p>
          <a:endParaRPr lang="en-GB"/>
        </a:p>
      </dgm:t>
    </dgm:pt>
    <dgm:pt modelId="{A74CB4CC-2CDC-4AE1-AF97-1D625631E180}" type="pres">
      <dgm:prSet presAssocID="{D99ACD7C-C4B4-46C0-82D6-F0724C17FE0F}" presName="Name0" presStyleCnt="0">
        <dgm:presLayoutVars>
          <dgm:dir/>
          <dgm:resizeHandles val="exact"/>
        </dgm:presLayoutVars>
      </dgm:prSet>
      <dgm:spPr/>
    </dgm:pt>
    <dgm:pt modelId="{E0BC243C-EAE3-4123-8FA1-103D8D164CC8}" type="pres">
      <dgm:prSet presAssocID="{D99ACD7C-C4B4-46C0-82D6-F0724C17FE0F}" presName="bkgdShp" presStyleLbl="alignAccFollowNode1" presStyleIdx="0" presStyleCnt="1"/>
      <dgm:spPr/>
    </dgm:pt>
    <dgm:pt modelId="{8D0C31E3-A819-4622-B597-2B322919ED97}" type="pres">
      <dgm:prSet presAssocID="{D99ACD7C-C4B4-46C0-82D6-F0724C17FE0F}" presName="linComp" presStyleCnt="0"/>
      <dgm:spPr/>
    </dgm:pt>
    <dgm:pt modelId="{0503DB64-999C-4F20-AC7F-4F57ACE03B7D}" type="pres">
      <dgm:prSet presAssocID="{B49894F2-F24C-410D-86E6-99965D668135}" presName="compNode" presStyleCnt="0"/>
      <dgm:spPr/>
    </dgm:pt>
    <dgm:pt modelId="{7B629B13-37B2-4BD7-878C-5FC192272473}" type="pres">
      <dgm:prSet presAssocID="{B49894F2-F24C-410D-86E6-99965D668135}" presName="node" presStyleLbl="node1" presStyleIdx="0" presStyleCnt="5">
        <dgm:presLayoutVars>
          <dgm:bulletEnabled val="1"/>
        </dgm:presLayoutVars>
      </dgm:prSet>
      <dgm:spPr/>
    </dgm:pt>
    <dgm:pt modelId="{E7278913-7D1F-4A6F-ACF5-4DAE9F5AA217}" type="pres">
      <dgm:prSet presAssocID="{B49894F2-F24C-410D-86E6-99965D668135}" presName="invisiNode" presStyleLbl="node1" presStyleIdx="0" presStyleCnt="5"/>
      <dgm:spPr/>
    </dgm:pt>
    <dgm:pt modelId="{DECD6919-839F-4E3A-BA61-DB7A8D72E9C7}" type="pres">
      <dgm:prSet presAssocID="{B49894F2-F24C-410D-86E6-99965D668135}" presName="imagNode"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F2340599-F0BC-4DDC-8616-D3F9E1684AF3}" type="pres">
      <dgm:prSet presAssocID="{CD0234CC-C270-4602-A9BA-0D1795B0F8AF}" presName="sibTrans" presStyleLbl="sibTrans2D1" presStyleIdx="0" presStyleCnt="0"/>
      <dgm:spPr/>
    </dgm:pt>
    <dgm:pt modelId="{5A6E8F94-57B2-421E-9398-29801D9CCBE6}" type="pres">
      <dgm:prSet presAssocID="{0FAF06CC-A7EB-4BB6-8F0E-84F9A3A562FC}" presName="compNode" presStyleCnt="0"/>
      <dgm:spPr/>
    </dgm:pt>
    <dgm:pt modelId="{FFFE5EC2-466E-4E24-B9B5-33F9DAD568B3}" type="pres">
      <dgm:prSet presAssocID="{0FAF06CC-A7EB-4BB6-8F0E-84F9A3A562FC}" presName="node" presStyleLbl="node1" presStyleIdx="1" presStyleCnt="5">
        <dgm:presLayoutVars>
          <dgm:bulletEnabled val="1"/>
        </dgm:presLayoutVars>
      </dgm:prSet>
      <dgm:spPr/>
    </dgm:pt>
    <dgm:pt modelId="{354056F1-7CC7-4589-8D6F-7CF71D730294}" type="pres">
      <dgm:prSet presAssocID="{0FAF06CC-A7EB-4BB6-8F0E-84F9A3A562FC}" presName="invisiNode" presStyleLbl="node1" presStyleIdx="1" presStyleCnt="5"/>
      <dgm:spPr/>
    </dgm:pt>
    <dgm:pt modelId="{83750FEC-5905-4E74-8DDF-441DA4AAD214}" type="pres">
      <dgm:prSet presAssocID="{0FAF06CC-A7EB-4BB6-8F0E-84F9A3A562FC}"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8000" b="-48000"/>
          </a:stretch>
        </a:blipFill>
      </dgm:spPr>
    </dgm:pt>
    <dgm:pt modelId="{AA10C49A-1C46-4097-A084-F41E6FF111F7}" type="pres">
      <dgm:prSet presAssocID="{03CDA43C-FDE6-465F-9ABD-26E0A4D83CB9}" presName="sibTrans" presStyleLbl="sibTrans2D1" presStyleIdx="0" presStyleCnt="0"/>
      <dgm:spPr/>
    </dgm:pt>
    <dgm:pt modelId="{3E86FDC9-F911-4E73-A144-C22FEA0879E0}" type="pres">
      <dgm:prSet presAssocID="{8646774D-62E1-4BA1-A764-09D71879A45F}" presName="compNode" presStyleCnt="0"/>
      <dgm:spPr/>
    </dgm:pt>
    <dgm:pt modelId="{987ECE7B-BE91-463C-9B6E-08F4D02DA91F}" type="pres">
      <dgm:prSet presAssocID="{8646774D-62E1-4BA1-A764-09D71879A45F}" presName="node" presStyleLbl="node1" presStyleIdx="2" presStyleCnt="5">
        <dgm:presLayoutVars>
          <dgm:bulletEnabled val="1"/>
        </dgm:presLayoutVars>
      </dgm:prSet>
      <dgm:spPr/>
    </dgm:pt>
    <dgm:pt modelId="{C7C30A0C-2B13-4332-BEDD-718D7D269378}" type="pres">
      <dgm:prSet presAssocID="{8646774D-62E1-4BA1-A764-09D71879A45F}" presName="invisiNode" presStyleLbl="node1" presStyleIdx="2" presStyleCnt="5"/>
      <dgm:spPr/>
    </dgm:pt>
    <dgm:pt modelId="{8D29680B-8607-4A85-B16B-F74656080981}" type="pres">
      <dgm:prSet presAssocID="{8646774D-62E1-4BA1-A764-09D71879A45F}"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4E633B70-61CB-4A0A-BA5E-3D87A0BA495A}" type="pres">
      <dgm:prSet presAssocID="{1990C131-D19D-42A7-808D-9ED0BD39C3C2}" presName="sibTrans" presStyleLbl="sibTrans2D1" presStyleIdx="0" presStyleCnt="0"/>
      <dgm:spPr/>
    </dgm:pt>
    <dgm:pt modelId="{F825A2C5-639B-4BF3-A2FE-C3C08B096CE8}" type="pres">
      <dgm:prSet presAssocID="{F5764E3C-94D0-4703-966E-761F0E42B147}" presName="compNode" presStyleCnt="0"/>
      <dgm:spPr/>
    </dgm:pt>
    <dgm:pt modelId="{6263143C-C43C-4330-AF7F-467257AE60EF}" type="pres">
      <dgm:prSet presAssocID="{F5764E3C-94D0-4703-966E-761F0E42B147}" presName="node" presStyleLbl="node1" presStyleIdx="3" presStyleCnt="5">
        <dgm:presLayoutVars>
          <dgm:bulletEnabled val="1"/>
        </dgm:presLayoutVars>
      </dgm:prSet>
      <dgm:spPr/>
    </dgm:pt>
    <dgm:pt modelId="{A6E81282-9C6C-4E4B-B1FB-37A82C7625D0}" type="pres">
      <dgm:prSet presAssocID="{F5764E3C-94D0-4703-966E-761F0E42B147}" presName="invisiNode" presStyleLbl="node1" presStyleIdx="3" presStyleCnt="5"/>
      <dgm:spPr/>
    </dgm:pt>
    <dgm:pt modelId="{3A5D8DD1-2D6C-42F2-B20D-8335081A1C88}" type="pres">
      <dgm:prSet presAssocID="{F5764E3C-94D0-4703-966E-761F0E42B147}"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pt>
    <dgm:pt modelId="{D94FBD5E-2553-4AF4-AF03-76E1F8951FDB}" type="pres">
      <dgm:prSet presAssocID="{05F290E4-0D82-4F0A-9179-7569FD93FEFA}" presName="sibTrans" presStyleLbl="sibTrans2D1" presStyleIdx="0" presStyleCnt="0"/>
      <dgm:spPr/>
    </dgm:pt>
    <dgm:pt modelId="{5AF5B675-4451-470B-B474-9A98FACF1EC8}" type="pres">
      <dgm:prSet presAssocID="{C22B770C-4D66-49DB-AC51-9310E222464B}" presName="compNode" presStyleCnt="0"/>
      <dgm:spPr/>
    </dgm:pt>
    <dgm:pt modelId="{D700637E-3E27-4238-8EE8-88D4412EA34F}" type="pres">
      <dgm:prSet presAssocID="{C22B770C-4D66-49DB-AC51-9310E222464B}" presName="node" presStyleLbl="node1" presStyleIdx="4" presStyleCnt="5">
        <dgm:presLayoutVars>
          <dgm:bulletEnabled val="1"/>
        </dgm:presLayoutVars>
      </dgm:prSet>
      <dgm:spPr/>
    </dgm:pt>
    <dgm:pt modelId="{1B73496D-410F-4A36-B349-931DA0EF6FED}" type="pres">
      <dgm:prSet presAssocID="{C22B770C-4D66-49DB-AC51-9310E222464B}" presName="invisiNode" presStyleLbl="node1" presStyleIdx="4" presStyleCnt="5"/>
      <dgm:spPr/>
    </dgm:pt>
    <dgm:pt modelId="{49649530-514A-490A-9443-423B668AF470}" type="pres">
      <dgm:prSet presAssocID="{C22B770C-4D66-49DB-AC51-9310E222464B}"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16000" b="-16000"/>
          </a:stretch>
        </a:blipFill>
      </dgm:spPr>
    </dgm:pt>
  </dgm:ptLst>
  <dgm:cxnLst>
    <dgm:cxn modelId="{2F335B31-9F64-481A-BA05-8AED5ED5B645}" srcId="{D99ACD7C-C4B4-46C0-82D6-F0724C17FE0F}" destId="{8646774D-62E1-4BA1-A764-09D71879A45F}" srcOrd="2" destOrd="0" parTransId="{BD33D991-1C7D-45DA-8219-BA2CE79CE059}" sibTransId="{1990C131-D19D-42A7-808D-9ED0BD39C3C2}"/>
    <dgm:cxn modelId="{7B17BC32-2A1E-4BD3-BECA-281252C646E8}" srcId="{D99ACD7C-C4B4-46C0-82D6-F0724C17FE0F}" destId="{F5764E3C-94D0-4703-966E-761F0E42B147}" srcOrd="3" destOrd="0" parTransId="{9600EA2F-9E19-42A6-9E68-8B16AA882AB6}" sibTransId="{05F290E4-0D82-4F0A-9179-7569FD93FEFA}"/>
    <dgm:cxn modelId="{E4DD1C5B-2F80-42BA-BCBF-6B4A79C9D83F}" srcId="{D99ACD7C-C4B4-46C0-82D6-F0724C17FE0F}" destId="{C22B770C-4D66-49DB-AC51-9310E222464B}" srcOrd="4" destOrd="0" parTransId="{DE209441-70F9-4B24-B98C-00ED4FFCC0C9}" sibTransId="{D88C2D2E-C0D1-4A5C-B9CA-30E6A9ECA7F7}"/>
    <dgm:cxn modelId="{D50B064B-3363-4F9D-8738-E8A051F3BFE1}" type="presOf" srcId="{0FAF06CC-A7EB-4BB6-8F0E-84F9A3A562FC}" destId="{FFFE5EC2-466E-4E24-B9B5-33F9DAD568B3}" srcOrd="0" destOrd="0" presId="urn:microsoft.com/office/officeart/2005/8/layout/pList2"/>
    <dgm:cxn modelId="{E68CC94C-558C-4F8C-A906-FDBFFD215A7A}" type="presOf" srcId="{C22B770C-4D66-49DB-AC51-9310E222464B}" destId="{D700637E-3E27-4238-8EE8-88D4412EA34F}" srcOrd="0" destOrd="0" presId="urn:microsoft.com/office/officeart/2005/8/layout/pList2"/>
    <dgm:cxn modelId="{1E96B657-FD18-4579-85FF-0B8F6B8C1241}" type="presOf" srcId="{B49894F2-F24C-410D-86E6-99965D668135}" destId="{7B629B13-37B2-4BD7-878C-5FC192272473}" srcOrd="0" destOrd="0" presId="urn:microsoft.com/office/officeart/2005/8/layout/pList2"/>
    <dgm:cxn modelId="{9CB0C377-9792-460E-B445-C8D14AD994BF}" type="presOf" srcId="{1990C131-D19D-42A7-808D-9ED0BD39C3C2}" destId="{4E633B70-61CB-4A0A-BA5E-3D87A0BA495A}" srcOrd="0" destOrd="0" presId="urn:microsoft.com/office/officeart/2005/8/layout/pList2"/>
    <dgm:cxn modelId="{30D84799-5D69-41FC-880F-E01E15DB0EFF}" type="presOf" srcId="{8646774D-62E1-4BA1-A764-09D71879A45F}" destId="{987ECE7B-BE91-463C-9B6E-08F4D02DA91F}" srcOrd="0" destOrd="0" presId="urn:microsoft.com/office/officeart/2005/8/layout/pList2"/>
    <dgm:cxn modelId="{B0A4D19D-2B63-4B23-8C2A-F66D48A5E36A}" type="presOf" srcId="{F5764E3C-94D0-4703-966E-761F0E42B147}" destId="{6263143C-C43C-4330-AF7F-467257AE60EF}" srcOrd="0" destOrd="0" presId="urn:microsoft.com/office/officeart/2005/8/layout/pList2"/>
    <dgm:cxn modelId="{F4D9219F-368C-4DA3-833F-080D7210B405}" srcId="{D99ACD7C-C4B4-46C0-82D6-F0724C17FE0F}" destId="{B49894F2-F24C-410D-86E6-99965D668135}" srcOrd="0" destOrd="0" parTransId="{F12CEBEB-4378-4796-A652-86C084A4A4B8}" sibTransId="{CD0234CC-C270-4602-A9BA-0D1795B0F8AF}"/>
    <dgm:cxn modelId="{6017C1B1-7D93-424C-845E-C03B190A8F3B}" type="presOf" srcId="{CD0234CC-C270-4602-A9BA-0D1795B0F8AF}" destId="{F2340599-F0BC-4DDC-8616-D3F9E1684AF3}" srcOrd="0" destOrd="0" presId="urn:microsoft.com/office/officeart/2005/8/layout/pList2"/>
    <dgm:cxn modelId="{33D4BEBC-2104-4471-801B-3CA4FD890C47}" type="presOf" srcId="{D99ACD7C-C4B4-46C0-82D6-F0724C17FE0F}" destId="{A74CB4CC-2CDC-4AE1-AF97-1D625631E180}" srcOrd="0" destOrd="0" presId="urn:microsoft.com/office/officeart/2005/8/layout/pList2"/>
    <dgm:cxn modelId="{2C1433C6-0C3D-4907-BA34-631357AEC4D1}" type="presOf" srcId="{05F290E4-0D82-4F0A-9179-7569FD93FEFA}" destId="{D94FBD5E-2553-4AF4-AF03-76E1F8951FDB}" srcOrd="0" destOrd="0" presId="urn:microsoft.com/office/officeart/2005/8/layout/pList2"/>
    <dgm:cxn modelId="{2AB5C2DF-BCC8-4D69-8935-83F428EE293B}" type="presOf" srcId="{03CDA43C-FDE6-465F-9ABD-26E0A4D83CB9}" destId="{AA10C49A-1C46-4097-A084-F41E6FF111F7}" srcOrd="0" destOrd="0" presId="urn:microsoft.com/office/officeart/2005/8/layout/pList2"/>
    <dgm:cxn modelId="{73FD3BFB-271C-4E8C-8EBA-FBA156487E7F}" srcId="{D99ACD7C-C4B4-46C0-82D6-F0724C17FE0F}" destId="{0FAF06CC-A7EB-4BB6-8F0E-84F9A3A562FC}" srcOrd="1" destOrd="0" parTransId="{BDBD5237-7E9C-4207-8C34-22283572D854}" sibTransId="{03CDA43C-FDE6-465F-9ABD-26E0A4D83CB9}"/>
    <dgm:cxn modelId="{EB891E9D-53E3-4B8A-9AB9-66A7B3204F34}" type="presParOf" srcId="{A74CB4CC-2CDC-4AE1-AF97-1D625631E180}" destId="{E0BC243C-EAE3-4123-8FA1-103D8D164CC8}" srcOrd="0" destOrd="0" presId="urn:microsoft.com/office/officeart/2005/8/layout/pList2"/>
    <dgm:cxn modelId="{DE3F266C-0268-4F58-A1BE-0B455722DB47}" type="presParOf" srcId="{A74CB4CC-2CDC-4AE1-AF97-1D625631E180}" destId="{8D0C31E3-A819-4622-B597-2B322919ED97}" srcOrd="1" destOrd="0" presId="urn:microsoft.com/office/officeart/2005/8/layout/pList2"/>
    <dgm:cxn modelId="{0E5E7B57-3485-4EDA-B8DB-E8A92BC54734}" type="presParOf" srcId="{8D0C31E3-A819-4622-B597-2B322919ED97}" destId="{0503DB64-999C-4F20-AC7F-4F57ACE03B7D}" srcOrd="0" destOrd="0" presId="urn:microsoft.com/office/officeart/2005/8/layout/pList2"/>
    <dgm:cxn modelId="{499B6711-4351-4DFA-BE59-153DCE59892E}" type="presParOf" srcId="{0503DB64-999C-4F20-AC7F-4F57ACE03B7D}" destId="{7B629B13-37B2-4BD7-878C-5FC192272473}" srcOrd="0" destOrd="0" presId="urn:microsoft.com/office/officeart/2005/8/layout/pList2"/>
    <dgm:cxn modelId="{FCC7DB6E-9FE9-4536-8B16-E0866A50CCA4}" type="presParOf" srcId="{0503DB64-999C-4F20-AC7F-4F57ACE03B7D}" destId="{E7278913-7D1F-4A6F-ACF5-4DAE9F5AA217}" srcOrd="1" destOrd="0" presId="urn:microsoft.com/office/officeart/2005/8/layout/pList2"/>
    <dgm:cxn modelId="{D8FE45DE-1513-4D84-8FC1-40FAF9DC8D80}" type="presParOf" srcId="{0503DB64-999C-4F20-AC7F-4F57ACE03B7D}" destId="{DECD6919-839F-4E3A-BA61-DB7A8D72E9C7}" srcOrd="2" destOrd="0" presId="urn:microsoft.com/office/officeart/2005/8/layout/pList2"/>
    <dgm:cxn modelId="{2FB2C7FB-39C2-4A2F-8CF3-3D309BAF41FE}" type="presParOf" srcId="{8D0C31E3-A819-4622-B597-2B322919ED97}" destId="{F2340599-F0BC-4DDC-8616-D3F9E1684AF3}" srcOrd="1" destOrd="0" presId="urn:microsoft.com/office/officeart/2005/8/layout/pList2"/>
    <dgm:cxn modelId="{56B43548-37AC-4E4C-9D24-E6FFE289E9DA}" type="presParOf" srcId="{8D0C31E3-A819-4622-B597-2B322919ED97}" destId="{5A6E8F94-57B2-421E-9398-29801D9CCBE6}" srcOrd="2" destOrd="0" presId="urn:microsoft.com/office/officeart/2005/8/layout/pList2"/>
    <dgm:cxn modelId="{FAEE30C5-70B8-46ED-A9A3-A6D5D2C47C92}" type="presParOf" srcId="{5A6E8F94-57B2-421E-9398-29801D9CCBE6}" destId="{FFFE5EC2-466E-4E24-B9B5-33F9DAD568B3}" srcOrd="0" destOrd="0" presId="urn:microsoft.com/office/officeart/2005/8/layout/pList2"/>
    <dgm:cxn modelId="{C8258AAA-D57B-41AF-8343-E5513984E9A7}" type="presParOf" srcId="{5A6E8F94-57B2-421E-9398-29801D9CCBE6}" destId="{354056F1-7CC7-4589-8D6F-7CF71D730294}" srcOrd="1" destOrd="0" presId="urn:microsoft.com/office/officeart/2005/8/layout/pList2"/>
    <dgm:cxn modelId="{1C78CB64-FA44-4AD9-BF52-FD0B5666467F}" type="presParOf" srcId="{5A6E8F94-57B2-421E-9398-29801D9CCBE6}" destId="{83750FEC-5905-4E74-8DDF-441DA4AAD214}" srcOrd="2" destOrd="0" presId="urn:microsoft.com/office/officeart/2005/8/layout/pList2"/>
    <dgm:cxn modelId="{B175854A-85FF-46CB-BDE3-B6403412E8F5}" type="presParOf" srcId="{8D0C31E3-A819-4622-B597-2B322919ED97}" destId="{AA10C49A-1C46-4097-A084-F41E6FF111F7}" srcOrd="3" destOrd="0" presId="urn:microsoft.com/office/officeart/2005/8/layout/pList2"/>
    <dgm:cxn modelId="{5AF41543-AE50-403B-A31C-3C4E2F20DFD7}" type="presParOf" srcId="{8D0C31E3-A819-4622-B597-2B322919ED97}" destId="{3E86FDC9-F911-4E73-A144-C22FEA0879E0}" srcOrd="4" destOrd="0" presId="urn:microsoft.com/office/officeart/2005/8/layout/pList2"/>
    <dgm:cxn modelId="{C53868F8-37F1-46CE-A4ED-B25D1FF93DD2}" type="presParOf" srcId="{3E86FDC9-F911-4E73-A144-C22FEA0879E0}" destId="{987ECE7B-BE91-463C-9B6E-08F4D02DA91F}" srcOrd="0" destOrd="0" presId="urn:microsoft.com/office/officeart/2005/8/layout/pList2"/>
    <dgm:cxn modelId="{8D16CF5B-1379-4597-ACF2-1351CCD51BA5}" type="presParOf" srcId="{3E86FDC9-F911-4E73-A144-C22FEA0879E0}" destId="{C7C30A0C-2B13-4332-BEDD-718D7D269378}" srcOrd="1" destOrd="0" presId="urn:microsoft.com/office/officeart/2005/8/layout/pList2"/>
    <dgm:cxn modelId="{28343CAB-2677-4554-B3B2-E9750726249F}" type="presParOf" srcId="{3E86FDC9-F911-4E73-A144-C22FEA0879E0}" destId="{8D29680B-8607-4A85-B16B-F74656080981}" srcOrd="2" destOrd="0" presId="urn:microsoft.com/office/officeart/2005/8/layout/pList2"/>
    <dgm:cxn modelId="{BADE2210-2336-4A98-80A3-B4B1E9D0F4DA}" type="presParOf" srcId="{8D0C31E3-A819-4622-B597-2B322919ED97}" destId="{4E633B70-61CB-4A0A-BA5E-3D87A0BA495A}" srcOrd="5" destOrd="0" presId="urn:microsoft.com/office/officeart/2005/8/layout/pList2"/>
    <dgm:cxn modelId="{E57AA832-B138-4CDF-901C-7BE562D5D534}" type="presParOf" srcId="{8D0C31E3-A819-4622-B597-2B322919ED97}" destId="{F825A2C5-639B-4BF3-A2FE-C3C08B096CE8}" srcOrd="6" destOrd="0" presId="urn:microsoft.com/office/officeart/2005/8/layout/pList2"/>
    <dgm:cxn modelId="{698B9F26-5CED-419F-B889-C931A350DD6D}" type="presParOf" srcId="{F825A2C5-639B-4BF3-A2FE-C3C08B096CE8}" destId="{6263143C-C43C-4330-AF7F-467257AE60EF}" srcOrd="0" destOrd="0" presId="urn:microsoft.com/office/officeart/2005/8/layout/pList2"/>
    <dgm:cxn modelId="{8EF884AF-9655-4A9B-9802-D491AF579971}" type="presParOf" srcId="{F825A2C5-639B-4BF3-A2FE-C3C08B096CE8}" destId="{A6E81282-9C6C-4E4B-B1FB-37A82C7625D0}" srcOrd="1" destOrd="0" presId="urn:microsoft.com/office/officeart/2005/8/layout/pList2"/>
    <dgm:cxn modelId="{C4F02735-32E0-465E-82B8-0A3E60AEA5ED}" type="presParOf" srcId="{F825A2C5-639B-4BF3-A2FE-C3C08B096CE8}" destId="{3A5D8DD1-2D6C-42F2-B20D-8335081A1C88}" srcOrd="2" destOrd="0" presId="urn:microsoft.com/office/officeart/2005/8/layout/pList2"/>
    <dgm:cxn modelId="{516A79B2-701A-4013-A3CC-6B38FA1F56D5}" type="presParOf" srcId="{8D0C31E3-A819-4622-B597-2B322919ED97}" destId="{D94FBD5E-2553-4AF4-AF03-76E1F8951FDB}" srcOrd="7" destOrd="0" presId="urn:microsoft.com/office/officeart/2005/8/layout/pList2"/>
    <dgm:cxn modelId="{194323CF-FAC3-486B-975C-F3474A01091B}" type="presParOf" srcId="{8D0C31E3-A819-4622-B597-2B322919ED97}" destId="{5AF5B675-4451-470B-B474-9A98FACF1EC8}" srcOrd="8" destOrd="0" presId="urn:microsoft.com/office/officeart/2005/8/layout/pList2"/>
    <dgm:cxn modelId="{DD157983-545F-43CB-B578-42E0E517621A}" type="presParOf" srcId="{5AF5B675-4451-470B-B474-9A98FACF1EC8}" destId="{D700637E-3E27-4238-8EE8-88D4412EA34F}" srcOrd="0" destOrd="0" presId="urn:microsoft.com/office/officeart/2005/8/layout/pList2"/>
    <dgm:cxn modelId="{5F789A95-37A5-4BA6-80E2-1DD300C64A09}" type="presParOf" srcId="{5AF5B675-4451-470B-B474-9A98FACF1EC8}" destId="{1B73496D-410F-4A36-B349-931DA0EF6FED}" srcOrd="1" destOrd="0" presId="urn:microsoft.com/office/officeart/2005/8/layout/pList2"/>
    <dgm:cxn modelId="{0B10A3B8-114E-4105-8FB5-FEF0775889C1}" type="presParOf" srcId="{5AF5B675-4451-470B-B474-9A98FACF1EC8}" destId="{49649530-514A-490A-9443-423B668AF47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F98FA7-3319-44AE-BE42-88AB6E68BDB6}" type="doc">
      <dgm:prSet loTypeId="urn:microsoft.com/office/officeart/2005/8/layout/pList2" loCatId="list" qsTypeId="urn:microsoft.com/office/officeart/2005/8/quickstyle/simple1" qsCatId="simple" csTypeId="urn:microsoft.com/office/officeart/2005/8/colors/accent1_2" csCatId="accent1" phldr="1"/>
      <dgm:spPr/>
    </dgm:pt>
    <dgm:pt modelId="{F717F148-26F7-4AA6-A969-8FCB12B0611F}">
      <dgm:prSet phldrT="[Text]"/>
      <dgm:spPr/>
      <dgm:t>
        <a:bodyPr/>
        <a:lstStyle/>
        <a:p>
          <a:pPr>
            <a:buNone/>
          </a:pPr>
          <a:r>
            <a:rPr lang="en-GB" altLang="en-US" dirty="0"/>
            <a:t>School starts at 8.40am. </a:t>
          </a:r>
          <a:br>
            <a:rPr lang="en-GB" altLang="en-US" dirty="0"/>
          </a:br>
          <a:br>
            <a:rPr lang="en-GB" altLang="en-US" dirty="0"/>
          </a:br>
          <a:r>
            <a:rPr lang="en-GB" altLang="en-US" dirty="0"/>
            <a:t>After the warning bell student must be in tutor before 8.45am</a:t>
          </a:r>
          <a:endParaRPr lang="en-GB" dirty="0"/>
        </a:p>
      </dgm:t>
    </dgm:pt>
    <dgm:pt modelId="{A95A276B-24B0-4ED0-927B-A44C439413B4}" type="parTrans" cxnId="{2BDE542A-B441-469A-B8FA-C416580B937D}">
      <dgm:prSet/>
      <dgm:spPr/>
      <dgm:t>
        <a:bodyPr/>
        <a:lstStyle/>
        <a:p>
          <a:endParaRPr lang="en-GB"/>
        </a:p>
      </dgm:t>
    </dgm:pt>
    <dgm:pt modelId="{B3DB1044-6E66-4782-9F0B-1F2424604BCA}" type="sibTrans" cxnId="{2BDE542A-B441-469A-B8FA-C416580B937D}">
      <dgm:prSet/>
      <dgm:spPr/>
      <dgm:t>
        <a:bodyPr/>
        <a:lstStyle/>
        <a:p>
          <a:endParaRPr lang="en-GB"/>
        </a:p>
      </dgm:t>
    </dgm:pt>
    <dgm:pt modelId="{F57F297F-CEC0-4437-9686-9FF3FA5E6C9F}">
      <dgm:prSet phldrT="[Text]"/>
      <dgm:spPr/>
      <dgm:t>
        <a:bodyPr/>
        <a:lstStyle/>
        <a:p>
          <a:pPr>
            <a:buNone/>
          </a:pPr>
          <a:r>
            <a:rPr lang="en-GB" altLang="en-US" dirty="0"/>
            <a:t>Year group assemblies and tutor time to ensure you know where your first lessons are.</a:t>
          </a:r>
          <a:endParaRPr lang="en-GB" dirty="0"/>
        </a:p>
      </dgm:t>
    </dgm:pt>
    <dgm:pt modelId="{49A593DE-E44D-47FE-A249-0512A9F44EF7}" type="parTrans" cxnId="{F80FB451-A957-49B8-B677-FD45F3BCAD5D}">
      <dgm:prSet/>
      <dgm:spPr/>
      <dgm:t>
        <a:bodyPr/>
        <a:lstStyle/>
        <a:p>
          <a:endParaRPr lang="en-GB"/>
        </a:p>
      </dgm:t>
    </dgm:pt>
    <dgm:pt modelId="{16568F63-4822-4031-AA82-1518A8D0BFB4}" type="sibTrans" cxnId="{F80FB451-A957-49B8-B677-FD45F3BCAD5D}">
      <dgm:prSet/>
      <dgm:spPr/>
      <dgm:t>
        <a:bodyPr/>
        <a:lstStyle/>
        <a:p>
          <a:endParaRPr lang="en-GB"/>
        </a:p>
      </dgm:t>
    </dgm:pt>
    <dgm:pt modelId="{0C055723-C009-414B-8D0B-E86DB08A2113}">
      <dgm:prSet phldrT="[Text]"/>
      <dgm:spPr/>
      <dgm:t>
        <a:bodyPr/>
        <a:lstStyle/>
        <a:p>
          <a:pPr>
            <a:buNone/>
          </a:pPr>
          <a:r>
            <a:rPr lang="en-GB" altLang="en-US" dirty="0"/>
            <a:t>Lessons will start P3.</a:t>
          </a:r>
        </a:p>
        <a:p>
          <a:pPr>
            <a:buNone/>
          </a:pPr>
          <a:endParaRPr lang="en-GB" dirty="0"/>
        </a:p>
        <a:p>
          <a:pPr>
            <a:buNone/>
          </a:pPr>
          <a:r>
            <a:rPr lang="en-GB" altLang="en-US" dirty="0"/>
            <a:t>If you have a PE lesson on the Wednesday, you will need your PE kit.</a:t>
          </a:r>
          <a:endParaRPr lang="en-GB" dirty="0"/>
        </a:p>
        <a:p>
          <a:pPr>
            <a:buNone/>
          </a:pPr>
          <a:endParaRPr lang="en-GB" dirty="0"/>
        </a:p>
      </dgm:t>
    </dgm:pt>
    <dgm:pt modelId="{7F62F19E-5DB7-420F-BDCC-D65C28A7C42B}" type="parTrans" cxnId="{E0CDCD83-5985-441A-AD04-22DECE0B5D01}">
      <dgm:prSet/>
      <dgm:spPr/>
      <dgm:t>
        <a:bodyPr/>
        <a:lstStyle/>
        <a:p>
          <a:endParaRPr lang="en-GB"/>
        </a:p>
      </dgm:t>
    </dgm:pt>
    <dgm:pt modelId="{68B4149B-534F-40A2-9A74-1BD9BD7692A5}" type="sibTrans" cxnId="{E0CDCD83-5985-441A-AD04-22DECE0B5D01}">
      <dgm:prSet/>
      <dgm:spPr/>
      <dgm:t>
        <a:bodyPr/>
        <a:lstStyle/>
        <a:p>
          <a:endParaRPr lang="en-GB"/>
        </a:p>
      </dgm:t>
    </dgm:pt>
    <dgm:pt modelId="{0A4B5DE6-8B4D-4FA0-AE70-9F59A786EEE2}" type="pres">
      <dgm:prSet presAssocID="{7BF98FA7-3319-44AE-BE42-88AB6E68BDB6}" presName="Name0" presStyleCnt="0">
        <dgm:presLayoutVars>
          <dgm:dir/>
          <dgm:resizeHandles val="exact"/>
        </dgm:presLayoutVars>
      </dgm:prSet>
      <dgm:spPr/>
    </dgm:pt>
    <dgm:pt modelId="{C672BE34-E7F2-4BF1-A989-24BCFEE38B09}" type="pres">
      <dgm:prSet presAssocID="{7BF98FA7-3319-44AE-BE42-88AB6E68BDB6}" presName="bkgdShp" presStyleLbl="alignAccFollowNode1" presStyleIdx="0" presStyleCnt="1" custLinFactNeighborX="-1055" custLinFactNeighborY="-1562"/>
      <dgm:spPr/>
    </dgm:pt>
    <dgm:pt modelId="{253B9996-B6B6-43A9-83BF-3D54DAB3DE16}" type="pres">
      <dgm:prSet presAssocID="{7BF98FA7-3319-44AE-BE42-88AB6E68BDB6}" presName="linComp" presStyleCnt="0"/>
      <dgm:spPr/>
    </dgm:pt>
    <dgm:pt modelId="{47903138-0316-4305-8EA4-C40B538EB683}" type="pres">
      <dgm:prSet presAssocID="{F717F148-26F7-4AA6-A969-8FCB12B0611F}" presName="compNode" presStyleCnt="0"/>
      <dgm:spPr/>
    </dgm:pt>
    <dgm:pt modelId="{0CB83B0C-31A5-4639-A1F4-46C0DBF9A538}" type="pres">
      <dgm:prSet presAssocID="{F717F148-26F7-4AA6-A969-8FCB12B0611F}" presName="node" presStyleLbl="node1" presStyleIdx="0" presStyleCnt="3">
        <dgm:presLayoutVars>
          <dgm:bulletEnabled val="1"/>
        </dgm:presLayoutVars>
      </dgm:prSet>
      <dgm:spPr/>
    </dgm:pt>
    <dgm:pt modelId="{3796D646-ECA3-464E-B0C6-8F279C75238B}" type="pres">
      <dgm:prSet presAssocID="{F717F148-26F7-4AA6-A969-8FCB12B0611F}" presName="invisiNode" presStyleLbl="node1" presStyleIdx="0" presStyleCnt="3"/>
      <dgm:spPr/>
    </dgm:pt>
    <dgm:pt modelId="{8E2FCAF6-6A69-4D48-ADAF-9C6EF54ECDB3}" type="pres">
      <dgm:prSet presAssocID="{F717F148-26F7-4AA6-A969-8FCB12B0611F}"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dgm:spPr>
    </dgm:pt>
    <dgm:pt modelId="{206FB776-47D5-4712-AA64-D82B4183D5DA}" type="pres">
      <dgm:prSet presAssocID="{B3DB1044-6E66-4782-9F0B-1F2424604BCA}" presName="sibTrans" presStyleLbl="sibTrans2D1" presStyleIdx="0" presStyleCnt="0"/>
      <dgm:spPr/>
    </dgm:pt>
    <dgm:pt modelId="{2D614381-00D2-4A9B-9753-A39724755C9B}" type="pres">
      <dgm:prSet presAssocID="{F57F297F-CEC0-4437-9686-9FF3FA5E6C9F}" presName="compNode" presStyleCnt="0"/>
      <dgm:spPr/>
    </dgm:pt>
    <dgm:pt modelId="{7AF0B216-16F4-43DC-9377-21AE3EEF9D28}" type="pres">
      <dgm:prSet presAssocID="{F57F297F-CEC0-4437-9686-9FF3FA5E6C9F}" presName="node" presStyleLbl="node1" presStyleIdx="1" presStyleCnt="3">
        <dgm:presLayoutVars>
          <dgm:bulletEnabled val="1"/>
        </dgm:presLayoutVars>
      </dgm:prSet>
      <dgm:spPr/>
    </dgm:pt>
    <dgm:pt modelId="{B3774527-C970-4A2D-A99C-BE4C210B9F2E}" type="pres">
      <dgm:prSet presAssocID="{F57F297F-CEC0-4437-9686-9FF3FA5E6C9F}" presName="invisiNode" presStyleLbl="node1" presStyleIdx="1" presStyleCnt="3"/>
      <dgm:spPr/>
    </dgm:pt>
    <dgm:pt modelId="{970F9118-83C8-433C-89CF-03EF3B642447}" type="pres">
      <dgm:prSet presAssocID="{F57F297F-CEC0-4437-9686-9FF3FA5E6C9F}" presName="imagNode" presStyleLbl="fgImgPlace1" presStyleIdx="1" presStyleCnt="3" custScaleY="115036" custLinFactNeighborX="641" custLinFactNeighborY="-885"/>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1480769A-B179-49A2-B4B1-A3555564A412}" type="pres">
      <dgm:prSet presAssocID="{16568F63-4822-4031-AA82-1518A8D0BFB4}" presName="sibTrans" presStyleLbl="sibTrans2D1" presStyleIdx="0" presStyleCnt="0"/>
      <dgm:spPr/>
    </dgm:pt>
    <dgm:pt modelId="{55A27932-2C76-4A5F-828B-0D031A569C52}" type="pres">
      <dgm:prSet presAssocID="{0C055723-C009-414B-8D0B-E86DB08A2113}" presName="compNode" presStyleCnt="0"/>
      <dgm:spPr/>
    </dgm:pt>
    <dgm:pt modelId="{7F8DC6DB-7F50-497E-B09A-B2B19251E92D}" type="pres">
      <dgm:prSet presAssocID="{0C055723-C009-414B-8D0B-E86DB08A2113}" presName="node" presStyleLbl="node1" presStyleIdx="2" presStyleCnt="3">
        <dgm:presLayoutVars>
          <dgm:bulletEnabled val="1"/>
        </dgm:presLayoutVars>
      </dgm:prSet>
      <dgm:spPr/>
    </dgm:pt>
    <dgm:pt modelId="{8C5F667C-51BC-49AF-BD93-50255365B867}" type="pres">
      <dgm:prSet presAssocID="{0C055723-C009-414B-8D0B-E86DB08A2113}" presName="invisiNode" presStyleLbl="node1" presStyleIdx="2" presStyleCnt="3"/>
      <dgm:spPr/>
    </dgm:pt>
    <dgm:pt modelId="{8348A873-E20E-4454-A21D-483930B01EDB}" type="pres">
      <dgm:prSet presAssocID="{0C055723-C009-414B-8D0B-E86DB08A2113}" presName="imagNode"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Lst>
  <dgm:cxnLst>
    <dgm:cxn modelId="{9ABCCA02-F973-4A85-9B62-152C886B8133}" type="presOf" srcId="{16568F63-4822-4031-AA82-1518A8D0BFB4}" destId="{1480769A-B179-49A2-B4B1-A3555564A412}" srcOrd="0" destOrd="0" presId="urn:microsoft.com/office/officeart/2005/8/layout/pList2"/>
    <dgm:cxn modelId="{A297800A-747A-4E88-9389-8015427EDE24}" type="presOf" srcId="{F717F148-26F7-4AA6-A969-8FCB12B0611F}" destId="{0CB83B0C-31A5-4639-A1F4-46C0DBF9A538}" srcOrd="0" destOrd="0" presId="urn:microsoft.com/office/officeart/2005/8/layout/pList2"/>
    <dgm:cxn modelId="{A3786614-E9ED-47CC-8484-FA4BE23B6666}" type="presOf" srcId="{7BF98FA7-3319-44AE-BE42-88AB6E68BDB6}" destId="{0A4B5DE6-8B4D-4FA0-AE70-9F59A786EEE2}" srcOrd="0" destOrd="0" presId="urn:microsoft.com/office/officeart/2005/8/layout/pList2"/>
    <dgm:cxn modelId="{2BDE542A-B441-469A-B8FA-C416580B937D}" srcId="{7BF98FA7-3319-44AE-BE42-88AB6E68BDB6}" destId="{F717F148-26F7-4AA6-A969-8FCB12B0611F}" srcOrd="0" destOrd="0" parTransId="{A95A276B-24B0-4ED0-927B-A44C439413B4}" sibTransId="{B3DB1044-6E66-4782-9F0B-1F2424604BCA}"/>
    <dgm:cxn modelId="{DEA90368-1240-4DD7-B927-53730265F6F4}" type="presOf" srcId="{0C055723-C009-414B-8D0B-E86DB08A2113}" destId="{7F8DC6DB-7F50-497E-B09A-B2B19251E92D}" srcOrd="0" destOrd="0" presId="urn:microsoft.com/office/officeart/2005/8/layout/pList2"/>
    <dgm:cxn modelId="{F80FB451-A957-49B8-B677-FD45F3BCAD5D}" srcId="{7BF98FA7-3319-44AE-BE42-88AB6E68BDB6}" destId="{F57F297F-CEC0-4437-9686-9FF3FA5E6C9F}" srcOrd="1" destOrd="0" parTransId="{49A593DE-E44D-47FE-A249-0512A9F44EF7}" sibTransId="{16568F63-4822-4031-AA82-1518A8D0BFB4}"/>
    <dgm:cxn modelId="{E0CDCD83-5985-441A-AD04-22DECE0B5D01}" srcId="{7BF98FA7-3319-44AE-BE42-88AB6E68BDB6}" destId="{0C055723-C009-414B-8D0B-E86DB08A2113}" srcOrd="2" destOrd="0" parTransId="{7F62F19E-5DB7-420F-BDCC-D65C28A7C42B}" sibTransId="{68B4149B-534F-40A2-9A74-1BD9BD7692A5}"/>
    <dgm:cxn modelId="{15451686-581F-48C4-AB9A-5F5C8CBA7EF0}" type="presOf" srcId="{B3DB1044-6E66-4782-9F0B-1F2424604BCA}" destId="{206FB776-47D5-4712-AA64-D82B4183D5DA}" srcOrd="0" destOrd="0" presId="urn:microsoft.com/office/officeart/2005/8/layout/pList2"/>
    <dgm:cxn modelId="{71174C91-5E26-4944-8D35-39E762C844B1}" type="presOf" srcId="{F57F297F-CEC0-4437-9686-9FF3FA5E6C9F}" destId="{7AF0B216-16F4-43DC-9377-21AE3EEF9D28}" srcOrd="0" destOrd="0" presId="urn:microsoft.com/office/officeart/2005/8/layout/pList2"/>
    <dgm:cxn modelId="{1FD77491-3127-4101-93FC-AC13A576B4EC}" type="presParOf" srcId="{0A4B5DE6-8B4D-4FA0-AE70-9F59A786EEE2}" destId="{C672BE34-E7F2-4BF1-A989-24BCFEE38B09}" srcOrd="0" destOrd="0" presId="urn:microsoft.com/office/officeart/2005/8/layout/pList2"/>
    <dgm:cxn modelId="{16F556BA-1B91-4A8D-ADF6-9D5B6BADE728}" type="presParOf" srcId="{0A4B5DE6-8B4D-4FA0-AE70-9F59A786EEE2}" destId="{253B9996-B6B6-43A9-83BF-3D54DAB3DE16}" srcOrd="1" destOrd="0" presId="urn:microsoft.com/office/officeart/2005/8/layout/pList2"/>
    <dgm:cxn modelId="{9B136A2E-9D1C-42A6-A042-ADE6C117783D}" type="presParOf" srcId="{253B9996-B6B6-43A9-83BF-3D54DAB3DE16}" destId="{47903138-0316-4305-8EA4-C40B538EB683}" srcOrd="0" destOrd="0" presId="urn:microsoft.com/office/officeart/2005/8/layout/pList2"/>
    <dgm:cxn modelId="{8CFC888C-79EA-4A74-9D7F-A3BAD997B7E8}" type="presParOf" srcId="{47903138-0316-4305-8EA4-C40B538EB683}" destId="{0CB83B0C-31A5-4639-A1F4-46C0DBF9A538}" srcOrd="0" destOrd="0" presId="urn:microsoft.com/office/officeart/2005/8/layout/pList2"/>
    <dgm:cxn modelId="{B635F092-9DA7-4C1B-8571-05BE948D1A70}" type="presParOf" srcId="{47903138-0316-4305-8EA4-C40B538EB683}" destId="{3796D646-ECA3-464E-B0C6-8F279C75238B}" srcOrd="1" destOrd="0" presId="urn:microsoft.com/office/officeart/2005/8/layout/pList2"/>
    <dgm:cxn modelId="{C77C6415-48C7-455C-B2ED-5BD9AA7FCF22}" type="presParOf" srcId="{47903138-0316-4305-8EA4-C40B538EB683}" destId="{8E2FCAF6-6A69-4D48-ADAF-9C6EF54ECDB3}" srcOrd="2" destOrd="0" presId="urn:microsoft.com/office/officeart/2005/8/layout/pList2"/>
    <dgm:cxn modelId="{0A0E81C4-0A89-48AC-AE76-610B281E0A3F}" type="presParOf" srcId="{253B9996-B6B6-43A9-83BF-3D54DAB3DE16}" destId="{206FB776-47D5-4712-AA64-D82B4183D5DA}" srcOrd="1" destOrd="0" presId="urn:microsoft.com/office/officeart/2005/8/layout/pList2"/>
    <dgm:cxn modelId="{C4E11C42-C3F4-435D-9AB3-5189C1FFBE23}" type="presParOf" srcId="{253B9996-B6B6-43A9-83BF-3D54DAB3DE16}" destId="{2D614381-00D2-4A9B-9753-A39724755C9B}" srcOrd="2" destOrd="0" presId="urn:microsoft.com/office/officeart/2005/8/layout/pList2"/>
    <dgm:cxn modelId="{D8A73B39-9E89-4278-87AC-77009C675D5C}" type="presParOf" srcId="{2D614381-00D2-4A9B-9753-A39724755C9B}" destId="{7AF0B216-16F4-43DC-9377-21AE3EEF9D28}" srcOrd="0" destOrd="0" presId="urn:microsoft.com/office/officeart/2005/8/layout/pList2"/>
    <dgm:cxn modelId="{4EFB3D49-5605-45E2-A975-66B0E259318E}" type="presParOf" srcId="{2D614381-00D2-4A9B-9753-A39724755C9B}" destId="{B3774527-C970-4A2D-A99C-BE4C210B9F2E}" srcOrd="1" destOrd="0" presId="urn:microsoft.com/office/officeart/2005/8/layout/pList2"/>
    <dgm:cxn modelId="{B3B4273B-4BCC-4BB2-94BF-DFAC488C33A5}" type="presParOf" srcId="{2D614381-00D2-4A9B-9753-A39724755C9B}" destId="{970F9118-83C8-433C-89CF-03EF3B642447}" srcOrd="2" destOrd="0" presId="urn:microsoft.com/office/officeart/2005/8/layout/pList2"/>
    <dgm:cxn modelId="{09428332-54D1-4878-BF19-1E51E33FF16E}" type="presParOf" srcId="{253B9996-B6B6-43A9-83BF-3D54DAB3DE16}" destId="{1480769A-B179-49A2-B4B1-A3555564A412}" srcOrd="3" destOrd="0" presId="urn:microsoft.com/office/officeart/2005/8/layout/pList2"/>
    <dgm:cxn modelId="{1BE70720-39BB-4813-968D-8E26AB7EC8FC}" type="presParOf" srcId="{253B9996-B6B6-43A9-83BF-3D54DAB3DE16}" destId="{55A27932-2C76-4A5F-828B-0D031A569C52}" srcOrd="4" destOrd="0" presId="urn:microsoft.com/office/officeart/2005/8/layout/pList2"/>
    <dgm:cxn modelId="{86ED98D5-4166-4100-A507-C03BFADBFC80}" type="presParOf" srcId="{55A27932-2C76-4A5F-828B-0D031A569C52}" destId="{7F8DC6DB-7F50-497E-B09A-B2B19251E92D}" srcOrd="0" destOrd="0" presId="urn:microsoft.com/office/officeart/2005/8/layout/pList2"/>
    <dgm:cxn modelId="{04CA0B75-7D4C-47F8-B123-6ADD52F67F0D}" type="presParOf" srcId="{55A27932-2C76-4A5F-828B-0D031A569C52}" destId="{8C5F667C-51BC-49AF-BD93-50255365B867}" srcOrd="1" destOrd="0" presId="urn:microsoft.com/office/officeart/2005/8/layout/pList2"/>
    <dgm:cxn modelId="{5253550C-1995-4159-BFC4-2B736B66E18E}" type="presParOf" srcId="{55A27932-2C76-4A5F-828B-0D031A569C52}" destId="{8348A873-E20E-4454-A21D-483930B01ED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1D7DDB-92CE-477C-B851-89142FBE7E0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C05C512B-7EFC-4981-A447-C363C08B8B08}">
      <dgm:prSet phldrT="[Text]"/>
      <dgm:spPr/>
      <dgm:t>
        <a:bodyPr/>
        <a:lstStyle/>
        <a:p>
          <a:r>
            <a:rPr lang="en-GB" dirty="0">
              <a:solidFill>
                <a:schemeClr val="bg1"/>
              </a:solidFill>
              <a:latin typeface="+mj-lt"/>
              <a:ea typeface="Verdana"/>
              <a:cs typeface="Arial"/>
            </a:rPr>
            <a:t>Students will have pocket books and we are using QR codes for home school agreements. </a:t>
          </a:r>
        </a:p>
        <a:p>
          <a:r>
            <a:rPr lang="en-GB" dirty="0">
              <a:solidFill>
                <a:schemeClr val="bg1"/>
              </a:solidFill>
              <a:latin typeface="+mj-lt"/>
              <a:ea typeface="Verdana"/>
              <a:cs typeface="Arial"/>
            </a:rPr>
            <a:t>These are for students and parents to access relevant information about the school, including the school behaviour, reward, teaching and learning and homework principles all via QR codes.</a:t>
          </a:r>
        </a:p>
        <a:p>
          <a:r>
            <a:rPr lang="en-GB" dirty="0">
              <a:solidFill>
                <a:schemeClr val="bg1"/>
              </a:solidFill>
              <a:latin typeface="+mj-lt"/>
              <a:ea typeface="Verdana"/>
              <a:cs typeface="Arial"/>
            </a:rPr>
            <a:t>School policies will need signing by parents during the first two weeks at school</a:t>
          </a:r>
          <a:r>
            <a:rPr lang="en-US" dirty="0">
              <a:solidFill>
                <a:srgbClr val="404040"/>
              </a:solidFill>
              <a:latin typeface="+mj-lt"/>
              <a:ea typeface="Verdana"/>
              <a:cs typeface="Arial"/>
            </a:rPr>
            <a:t>.</a:t>
          </a:r>
          <a:endParaRPr lang="en-GB" dirty="0">
            <a:latin typeface="+mj-lt"/>
          </a:endParaRPr>
        </a:p>
      </dgm:t>
    </dgm:pt>
    <dgm:pt modelId="{DDBF7AC2-7425-4BD3-83BF-68FB6236B9E9}" type="parTrans" cxnId="{1EB8E79B-A261-45DF-B84F-9F4BECCC1EE6}">
      <dgm:prSet/>
      <dgm:spPr/>
      <dgm:t>
        <a:bodyPr/>
        <a:lstStyle/>
        <a:p>
          <a:endParaRPr lang="en-GB"/>
        </a:p>
      </dgm:t>
    </dgm:pt>
    <dgm:pt modelId="{A3CD68FB-845C-4D39-B7BB-21F6AB4F1812}" type="sibTrans" cxnId="{1EB8E79B-A261-45DF-B84F-9F4BECCC1EE6}">
      <dgm:prSet/>
      <dgm:spPr/>
      <dgm:t>
        <a:bodyPr/>
        <a:lstStyle/>
        <a:p>
          <a:endParaRPr lang="en-GB"/>
        </a:p>
      </dgm:t>
    </dgm:pt>
    <dgm:pt modelId="{D1B761BE-2CED-484E-A61B-85A2D64E99AC}">
      <dgm:prSet phldrT="[Text]"/>
      <dgm:spPr/>
      <dgm:t>
        <a:bodyPr/>
        <a:lstStyle/>
        <a:p>
          <a:r>
            <a:rPr lang="en-GB" dirty="0">
              <a:latin typeface="+mj-lt"/>
              <a:ea typeface="Verdana"/>
              <a:cs typeface="Arial"/>
            </a:rPr>
            <a:t>Homework will be recorded via </a:t>
          </a:r>
          <a:r>
            <a:rPr lang="en-GB" dirty="0" err="1">
              <a:latin typeface="+mj-lt"/>
              <a:ea typeface="Verdana"/>
              <a:cs typeface="Arial"/>
            </a:rPr>
            <a:t>ClassCharts</a:t>
          </a:r>
          <a:r>
            <a:rPr lang="en-GB" dirty="0">
              <a:latin typeface="+mj-lt"/>
              <a:ea typeface="Verdana"/>
              <a:cs typeface="Arial"/>
            </a:rPr>
            <a:t> app, which students and parents will be able to download in September. </a:t>
          </a:r>
          <a:br>
            <a:rPr lang="en-GB" dirty="0">
              <a:latin typeface="+mj-lt"/>
              <a:ea typeface="Verdana"/>
              <a:cs typeface="Arial"/>
            </a:rPr>
          </a:br>
          <a:br>
            <a:rPr lang="en-GB" dirty="0">
              <a:latin typeface="+mj-lt"/>
              <a:ea typeface="Verdana"/>
              <a:cs typeface="Arial"/>
            </a:rPr>
          </a:br>
          <a:r>
            <a:rPr lang="en-GB" dirty="0">
              <a:latin typeface="+mj-lt"/>
              <a:ea typeface="Verdana"/>
              <a:cs typeface="Arial"/>
            </a:rPr>
            <a:t>You will have your version of the app to check on their reward points and homework and students have their own version so they can see their own homework.</a:t>
          </a:r>
          <a:endParaRPr lang="en-GB" dirty="0">
            <a:latin typeface="+mj-lt"/>
          </a:endParaRPr>
        </a:p>
      </dgm:t>
    </dgm:pt>
    <dgm:pt modelId="{2A273633-0C73-4BFD-BE0B-A417122F1CF5}" type="parTrans" cxnId="{25BD4590-E0F5-49DF-9813-E6149EEB15F2}">
      <dgm:prSet/>
      <dgm:spPr/>
      <dgm:t>
        <a:bodyPr/>
        <a:lstStyle/>
        <a:p>
          <a:endParaRPr lang="en-GB"/>
        </a:p>
      </dgm:t>
    </dgm:pt>
    <dgm:pt modelId="{531B6053-4FC6-46B6-A02C-761D9BA47432}" type="sibTrans" cxnId="{25BD4590-E0F5-49DF-9813-E6149EEB15F2}">
      <dgm:prSet/>
      <dgm:spPr/>
      <dgm:t>
        <a:bodyPr/>
        <a:lstStyle/>
        <a:p>
          <a:endParaRPr lang="en-GB"/>
        </a:p>
      </dgm:t>
    </dgm:pt>
    <dgm:pt modelId="{21359DD0-511F-4A4E-9C5E-9D99E979AD3F}" type="pres">
      <dgm:prSet presAssocID="{801D7DDB-92CE-477C-B851-89142FBE7E0A}" presName="linear" presStyleCnt="0">
        <dgm:presLayoutVars>
          <dgm:dir/>
          <dgm:resizeHandles val="exact"/>
        </dgm:presLayoutVars>
      </dgm:prSet>
      <dgm:spPr/>
    </dgm:pt>
    <dgm:pt modelId="{8111CE82-D7C3-4C9A-BAD6-3A7582E8FECC}" type="pres">
      <dgm:prSet presAssocID="{C05C512B-7EFC-4981-A447-C363C08B8B08}" presName="comp" presStyleCnt="0"/>
      <dgm:spPr/>
    </dgm:pt>
    <dgm:pt modelId="{92F8D2FB-65D9-4FE2-ACD3-4151B4E0B2DD}" type="pres">
      <dgm:prSet presAssocID="{C05C512B-7EFC-4981-A447-C363C08B8B08}" presName="box" presStyleLbl="node1" presStyleIdx="0" presStyleCnt="2"/>
      <dgm:spPr/>
    </dgm:pt>
    <dgm:pt modelId="{9252F154-34D8-4C13-BC81-215CD7C9BB67}" type="pres">
      <dgm:prSet presAssocID="{C05C512B-7EFC-4981-A447-C363C08B8B08}"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9EDFBE5E-50BD-439D-8AE3-7EA345BDB286}" type="pres">
      <dgm:prSet presAssocID="{C05C512B-7EFC-4981-A447-C363C08B8B08}" presName="text" presStyleLbl="node1" presStyleIdx="0" presStyleCnt="2">
        <dgm:presLayoutVars>
          <dgm:bulletEnabled val="1"/>
        </dgm:presLayoutVars>
      </dgm:prSet>
      <dgm:spPr/>
    </dgm:pt>
    <dgm:pt modelId="{224366B4-BAA7-4F0A-B437-1FFD017A981D}" type="pres">
      <dgm:prSet presAssocID="{A3CD68FB-845C-4D39-B7BB-21F6AB4F1812}" presName="spacer" presStyleCnt="0"/>
      <dgm:spPr/>
    </dgm:pt>
    <dgm:pt modelId="{113BA68A-9B7F-45BB-A4BF-1479A1496C02}" type="pres">
      <dgm:prSet presAssocID="{D1B761BE-2CED-484E-A61B-85A2D64E99AC}" presName="comp" presStyleCnt="0"/>
      <dgm:spPr/>
    </dgm:pt>
    <dgm:pt modelId="{D3D8C395-0992-4DCF-BFC4-9A5655241645}" type="pres">
      <dgm:prSet presAssocID="{D1B761BE-2CED-484E-A61B-85A2D64E99AC}" presName="box" presStyleLbl="node1" presStyleIdx="1" presStyleCnt="2"/>
      <dgm:spPr/>
    </dgm:pt>
    <dgm:pt modelId="{7C5A68DD-2FFF-451F-8F27-48DF3A3EECFF}" type="pres">
      <dgm:prSet presAssocID="{D1B761BE-2CED-484E-A61B-85A2D64E99AC}"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6BCF1EC0-05B1-42B5-97E0-E9B8032B0790}" type="pres">
      <dgm:prSet presAssocID="{D1B761BE-2CED-484E-A61B-85A2D64E99AC}" presName="text" presStyleLbl="node1" presStyleIdx="1" presStyleCnt="2">
        <dgm:presLayoutVars>
          <dgm:bulletEnabled val="1"/>
        </dgm:presLayoutVars>
      </dgm:prSet>
      <dgm:spPr/>
    </dgm:pt>
  </dgm:ptLst>
  <dgm:cxnLst>
    <dgm:cxn modelId="{45D11A15-00EA-48C4-93D9-ABD209A7BD98}" type="presOf" srcId="{C05C512B-7EFC-4981-A447-C363C08B8B08}" destId="{9EDFBE5E-50BD-439D-8AE3-7EA345BDB286}" srcOrd="1" destOrd="0" presId="urn:microsoft.com/office/officeart/2005/8/layout/vList4"/>
    <dgm:cxn modelId="{D0BE7B1B-F50D-424A-BE68-44798CED10A0}" type="presOf" srcId="{801D7DDB-92CE-477C-B851-89142FBE7E0A}" destId="{21359DD0-511F-4A4E-9C5E-9D99E979AD3F}" srcOrd="0" destOrd="0" presId="urn:microsoft.com/office/officeart/2005/8/layout/vList4"/>
    <dgm:cxn modelId="{15A6CC6F-1EB9-4F94-8304-04FE36A5F770}" type="presOf" srcId="{C05C512B-7EFC-4981-A447-C363C08B8B08}" destId="{92F8D2FB-65D9-4FE2-ACD3-4151B4E0B2DD}" srcOrd="0" destOrd="0" presId="urn:microsoft.com/office/officeart/2005/8/layout/vList4"/>
    <dgm:cxn modelId="{0DC51E58-A08A-4107-8A27-9F56A5918BB8}" type="presOf" srcId="{D1B761BE-2CED-484E-A61B-85A2D64E99AC}" destId="{D3D8C395-0992-4DCF-BFC4-9A5655241645}" srcOrd="0" destOrd="0" presId="urn:microsoft.com/office/officeart/2005/8/layout/vList4"/>
    <dgm:cxn modelId="{25BD4590-E0F5-49DF-9813-E6149EEB15F2}" srcId="{801D7DDB-92CE-477C-B851-89142FBE7E0A}" destId="{D1B761BE-2CED-484E-A61B-85A2D64E99AC}" srcOrd="1" destOrd="0" parTransId="{2A273633-0C73-4BFD-BE0B-A417122F1CF5}" sibTransId="{531B6053-4FC6-46B6-A02C-761D9BA47432}"/>
    <dgm:cxn modelId="{6B090997-0ADF-4FB8-8B39-B64B8A2410AB}" type="presOf" srcId="{D1B761BE-2CED-484E-A61B-85A2D64E99AC}" destId="{6BCF1EC0-05B1-42B5-97E0-E9B8032B0790}" srcOrd="1" destOrd="0" presId="urn:microsoft.com/office/officeart/2005/8/layout/vList4"/>
    <dgm:cxn modelId="{1EB8E79B-A261-45DF-B84F-9F4BECCC1EE6}" srcId="{801D7DDB-92CE-477C-B851-89142FBE7E0A}" destId="{C05C512B-7EFC-4981-A447-C363C08B8B08}" srcOrd="0" destOrd="0" parTransId="{DDBF7AC2-7425-4BD3-83BF-68FB6236B9E9}" sibTransId="{A3CD68FB-845C-4D39-B7BB-21F6AB4F1812}"/>
    <dgm:cxn modelId="{73B09708-DB3E-4009-97CC-E0FC618D3992}" type="presParOf" srcId="{21359DD0-511F-4A4E-9C5E-9D99E979AD3F}" destId="{8111CE82-D7C3-4C9A-BAD6-3A7582E8FECC}" srcOrd="0" destOrd="0" presId="urn:microsoft.com/office/officeart/2005/8/layout/vList4"/>
    <dgm:cxn modelId="{BE73B4F7-18A6-48AE-A867-18554B7B5568}" type="presParOf" srcId="{8111CE82-D7C3-4C9A-BAD6-3A7582E8FECC}" destId="{92F8D2FB-65D9-4FE2-ACD3-4151B4E0B2DD}" srcOrd="0" destOrd="0" presId="urn:microsoft.com/office/officeart/2005/8/layout/vList4"/>
    <dgm:cxn modelId="{2F78542C-3DDC-4A4F-AA78-D61ECC14F88D}" type="presParOf" srcId="{8111CE82-D7C3-4C9A-BAD6-3A7582E8FECC}" destId="{9252F154-34D8-4C13-BC81-215CD7C9BB67}" srcOrd="1" destOrd="0" presId="urn:microsoft.com/office/officeart/2005/8/layout/vList4"/>
    <dgm:cxn modelId="{26266D96-B815-498A-A3BB-1798CF5E9A71}" type="presParOf" srcId="{8111CE82-D7C3-4C9A-BAD6-3A7582E8FECC}" destId="{9EDFBE5E-50BD-439D-8AE3-7EA345BDB286}" srcOrd="2" destOrd="0" presId="urn:microsoft.com/office/officeart/2005/8/layout/vList4"/>
    <dgm:cxn modelId="{6C60DC1E-2CEF-48A3-9106-D6CAA73B6535}" type="presParOf" srcId="{21359DD0-511F-4A4E-9C5E-9D99E979AD3F}" destId="{224366B4-BAA7-4F0A-B437-1FFD017A981D}" srcOrd="1" destOrd="0" presId="urn:microsoft.com/office/officeart/2005/8/layout/vList4"/>
    <dgm:cxn modelId="{BA403B1A-F94C-4DF6-82A9-5711CB7C8805}" type="presParOf" srcId="{21359DD0-511F-4A4E-9C5E-9D99E979AD3F}" destId="{113BA68A-9B7F-45BB-A4BF-1479A1496C02}" srcOrd="2" destOrd="0" presId="urn:microsoft.com/office/officeart/2005/8/layout/vList4"/>
    <dgm:cxn modelId="{C1A16606-833E-40C2-A6A1-389BFB1B9800}" type="presParOf" srcId="{113BA68A-9B7F-45BB-A4BF-1479A1496C02}" destId="{D3D8C395-0992-4DCF-BFC4-9A5655241645}" srcOrd="0" destOrd="0" presId="urn:microsoft.com/office/officeart/2005/8/layout/vList4"/>
    <dgm:cxn modelId="{A9F5E8E8-728F-4754-9A28-CCB6AAEBA734}" type="presParOf" srcId="{113BA68A-9B7F-45BB-A4BF-1479A1496C02}" destId="{7C5A68DD-2FFF-451F-8F27-48DF3A3EECFF}" srcOrd="1" destOrd="0" presId="urn:microsoft.com/office/officeart/2005/8/layout/vList4"/>
    <dgm:cxn modelId="{EFC5CBF9-60FA-4BB7-AF87-82592FE4BDDB}" type="presParOf" srcId="{113BA68A-9B7F-45BB-A4BF-1479A1496C02}" destId="{6BCF1EC0-05B1-42B5-97E0-E9B8032B079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C243C-EAE3-4123-8FA1-103D8D164CC8}">
      <dsp:nvSpPr>
        <dsp:cNvPr id="0" name=""/>
        <dsp:cNvSpPr/>
      </dsp:nvSpPr>
      <dsp:spPr>
        <a:xfrm>
          <a:off x="0" y="0"/>
          <a:ext cx="11353799" cy="2031682"/>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D6919-839F-4E3A-BA61-DB7A8D72E9C7}">
      <dsp:nvSpPr>
        <dsp:cNvPr id="0" name=""/>
        <dsp:cNvSpPr/>
      </dsp:nvSpPr>
      <dsp:spPr>
        <a:xfrm>
          <a:off x="344261" y="270890"/>
          <a:ext cx="1975050" cy="1489900"/>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29B13-37B2-4BD7-878C-5FC192272473}">
      <dsp:nvSpPr>
        <dsp:cNvPr id="0" name=""/>
        <dsp:cNvSpPr/>
      </dsp:nvSpPr>
      <dsp:spPr>
        <a:xfrm rot="10800000">
          <a:off x="344261" y="2031682"/>
          <a:ext cx="1975050" cy="2483166"/>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FontTx/>
            <a:buNone/>
          </a:pPr>
          <a:r>
            <a:rPr lang="en-GB" altLang="en-US" sz="1300" kern="1200" dirty="0">
              <a:latin typeface="+mj-lt"/>
            </a:rPr>
            <a:t>Period 1 and 2 </a:t>
          </a:r>
          <a:br>
            <a:rPr lang="en-GB" altLang="en-US" sz="1300" kern="1200" dirty="0">
              <a:latin typeface="+mj-lt"/>
            </a:rPr>
          </a:br>
          <a:br>
            <a:rPr lang="en-GB" altLang="en-US" sz="1300" kern="1200" dirty="0">
              <a:latin typeface="+mj-lt"/>
            </a:rPr>
          </a:br>
          <a:r>
            <a:rPr lang="en-GB" altLang="en-US" sz="1300" kern="1200" dirty="0">
              <a:latin typeface="+mj-lt"/>
            </a:rPr>
            <a:t>Spent in tutor, </a:t>
          </a:r>
          <a:br>
            <a:rPr lang="en-GB" altLang="en-US" sz="1300" kern="1200" dirty="0">
              <a:latin typeface="+mj-lt"/>
            </a:rPr>
          </a:br>
          <a:r>
            <a:rPr lang="en-GB" altLang="en-US" sz="1300" kern="1200" dirty="0">
              <a:latin typeface="+mj-lt"/>
            </a:rPr>
            <a:t>you’ll get timetables and hopefully get to know each other. Break will follow.</a:t>
          </a:r>
          <a:endParaRPr lang="en-GB" sz="1300" kern="1200" dirty="0"/>
        </a:p>
      </dsp:txBody>
      <dsp:txXfrm rot="10800000">
        <a:off x="405001" y="2031682"/>
        <a:ext cx="1853570" cy="2422426"/>
      </dsp:txXfrm>
    </dsp:sp>
    <dsp:sp modelId="{83750FEC-5905-4E74-8DDF-441DA4AAD214}">
      <dsp:nvSpPr>
        <dsp:cNvPr id="0" name=""/>
        <dsp:cNvSpPr/>
      </dsp:nvSpPr>
      <dsp:spPr>
        <a:xfrm>
          <a:off x="2516817" y="270890"/>
          <a:ext cx="1975050" cy="148990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8000" b="-4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E5EC2-466E-4E24-B9B5-33F9DAD568B3}">
      <dsp:nvSpPr>
        <dsp:cNvPr id="0" name=""/>
        <dsp:cNvSpPr/>
      </dsp:nvSpPr>
      <dsp:spPr>
        <a:xfrm rot="10800000">
          <a:off x="2516817" y="2031682"/>
          <a:ext cx="1975050" cy="2483166"/>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altLang="en-US" sz="1300" kern="1200" dirty="0">
              <a:latin typeface="+mj-lt"/>
            </a:rPr>
            <a:t>Period 3 and 4 </a:t>
          </a:r>
          <a:br>
            <a:rPr lang="en-GB" altLang="en-US" sz="1300" kern="1200" dirty="0">
              <a:latin typeface="+mj-lt"/>
            </a:rPr>
          </a:br>
          <a:br>
            <a:rPr lang="en-GB" altLang="en-US" sz="1300" kern="1200" dirty="0">
              <a:latin typeface="+mj-lt"/>
            </a:rPr>
          </a:br>
          <a:r>
            <a:rPr lang="en-GB" altLang="en-US" sz="1300" kern="1200" dirty="0">
              <a:latin typeface="+mj-lt"/>
            </a:rPr>
            <a:t>Fire drill information, staggered thumb prints ahead of lunchtime and tutor tour around the school – you will also meet your Head of House at this point. </a:t>
          </a:r>
          <a:endParaRPr lang="en-GB" sz="1300" kern="1200" dirty="0"/>
        </a:p>
      </dsp:txBody>
      <dsp:txXfrm rot="10800000">
        <a:off x="2577557" y="2031682"/>
        <a:ext cx="1853570" cy="2422426"/>
      </dsp:txXfrm>
    </dsp:sp>
    <dsp:sp modelId="{8D29680B-8607-4A85-B16B-F74656080981}">
      <dsp:nvSpPr>
        <dsp:cNvPr id="0" name=""/>
        <dsp:cNvSpPr/>
      </dsp:nvSpPr>
      <dsp:spPr>
        <a:xfrm>
          <a:off x="4689374" y="270890"/>
          <a:ext cx="1975050" cy="148990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7ECE7B-BE91-463C-9B6E-08F4D02DA91F}">
      <dsp:nvSpPr>
        <dsp:cNvPr id="0" name=""/>
        <dsp:cNvSpPr/>
      </dsp:nvSpPr>
      <dsp:spPr>
        <a:xfrm rot="10800000">
          <a:off x="4689374" y="2031682"/>
          <a:ext cx="1975050" cy="2483166"/>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FontTx/>
            <a:buNone/>
          </a:pPr>
          <a:r>
            <a:rPr lang="en-GB" altLang="en-US" sz="1300" kern="1200" dirty="0">
              <a:latin typeface="+mj-lt"/>
            </a:rPr>
            <a:t>Lunchtime</a:t>
          </a:r>
        </a:p>
        <a:p>
          <a:pPr marL="0" lvl="0" indent="0" algn="ctr" defTabSz="577850">
            <a:lnSpc>
              <a:spcPct val="90000"/>
            </a:lnSpc>
            <a:spcBef>
              <a:spcPct val="0"/>
            </a:spcBef>
            <a:spcAft>
              <a:spcPct val="35000"/>
            </a:spcAft>
            <a:buFontTx/>
            <a:buNone/>
          </a:pPr>
          <a:endParaRPr lang="en-GB" altLang="en-US" sz="1300" kern="1200" dirty="0">
            <a:latin typeface="+mj-lt"/>
          </a:endParaRPr>
        </a:p>
        <a:p>
          <a:pPr marL="0" lvl="0" indent="0" algn="ctr" defTabSz="577850">
            <a:lnSpc>
              <a:spcPct val="90000"/>
            </a:lnSpc>
            <a:spcBef>
              <a:spcPct val="0"/>
            </a:spcBef>
            <a:spcAft>
              <a:spcPct val="35000"/>
            </a:spcAft>
            <a:buFontTx/>
            <a:buNone/>
          </a:pPr>
          <a:r>
            <a:rPr lang="en-GB" altLang="en-US" sz="1300" kern="1200" dirty="0">
              <a:latin typeface="+mj-lt"/>
            </a:rPr>
            <a:t>You will have the option to purchase food at lunchtime, or bring a packed lunch </a:t>
          </a:r>
        </a:p>
        <a:p>
          <a:pPr marL="0" lvl="0" indent="0" algn="ctr" defTabSz="577850">
            <a:lnSpc>
              <a:spcPct val="90000"/>
            </a:lnSpc>
            <a:spcBef>
              <a:spcPct val="0"/>
            </a:spcBef>
            <a:spcAft>
              <a:spcPct val="35000"/>
            </a:spcAft>
            <a:buFontTx/>
            <a:buNone/>
          </a:pPr>
          <a:r>
            <a:rPr lang="en-GB" altLang="en-US" sz="1300" kern="1200" dirty="0">
              <a:latin typeface="+mj-lt"/>
            </a:rPr>
            <a:t>Please make sure you have set your parent pay up ready to go.</a:t>
          </a:r>
          <a:endParaRPr lang="en-GB" sz="1300" kern="1200" dirty="0"/>
        </a:p>
      </dsp:txBody>
      <dsp:txXfrm rot="10800000">
        <a:off x="4750114" y="2031682"/>
        <a:ext cx="1853570" cy="2422426"/>
      </dsp:txXfrm>
    </dsp:sp>
    <dsp:sp modelId="{3A5D8DD1-2D6C-42F2-B20D-8335081A1C88}">
      <dsp:nvSpPr>
        <dsp:cNvPr id="0" name=""/>
        <dsp:cNvSpPr/>
      </dsp:nvSpPr>
      <dsp:spPr>
        <a:xfrm>
          <a:off x="6861930" y="270890"/>
          <a:ext cx="1975050" cy="148990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63143C-C43C-4330-AF7F-467257AE60EF}">
      <dsp:nvSpPr>
        <dsp:cNvPr id="0" name=""/>
        <dsp:cNvSpPr/>
      </dsp:nvSpPr>
      <dsp:spPr>
        <a:xfrm rot="10800000">
          <a:off x="6861930" y="2031682"/>
          <a:ext cx="1975050" cy="2483166"/>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altLang="en-US" sz="1300" kern="1200" dirty="0">
              <a:latin typeface="+mj-lt"/>
            </a:rPr>
            <a:t>Period 5 and 6</a:t>
          </a:r>
        </a:p>
        <a:p>
          <a:pPr marL="0" lvl="0" indent="0" algn="ctr" defTabSz="577850">
            <a:lnSpc>
              <a:spcPct val="90000"/>
            </a:lnSpc>
            <a:spcBef>
              <a:spcPct val="0"/>
            </a:spcBef>
            <a:spcAft>
              <a:spcPct val="35000"/>
            </a:spcAft>
            <a:buNone/>
          </a:pPr>
          <a:endParaRPr lang="en-GB" altLang="en-US" sz="1300" kern="1200" dirty="0">
            <a:latin typeface="+mj-lt"/>
          </a:endParaRPr>
        </a:p>
        <a:p>
          <a:pPr marL="0" lvl="0" indent="0" algn="ctr" defTabSz="577850">
            <a:lnSpc>
              <a:spcPct val="90000"/>
            </a:lnSpc>
            <a:spcBef>
              <a:spcPct val="0"/>
            </a:spcBef>
            <a:spcAft>
              <a:spcPct val="35000"/>
            </a:spcAft>
            <a:buNone/>
          </a:pPr>
          <a:r>
            <a:rPr lang="en-GB" altLang="en-US" sz="1300" kern="1200" dirty="0">
              <a:latin typeface="+mj-lt"/>
            </a:rPr>
            <a:t> Students will be in their first lessons. </a:t>
          </a:r>
        </a:p>
      </dsp:txBody>
      <dsp:txXfrm rot="10800000">
        <a:off x="6922670" y="2031682"/>
        <a:ext cx="1853570" cy="2422426"/>
      </dsp:txXfrm>
    </dsp:sp>
    <dsp:sp modelId="{49649530-514A-490A-9443-423B668AF470}">
      <dsp:nvSpPr>
        <dsp:cNvPr id="0" name=""/>
        <dsp:cNvSpPr/>
      </dsp:nvSpPr>
      <dsp:spPr>
        <a:xfrm>
          <a:off x="9034486" y="270890"/>
          <a:ext cx="1975050" cy="148990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6000" b="-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00637E-3E27-4238-8EE8-88D4412EA34F}">
      <dsp:nvSpPr>
        <dsp:cNvPr id="0" name=""/>
        <dsp:cNvSpPr/>
      </dsp:nvSpPr>
      <dsp:spPr>
        <a:xfrm rot="10800000">
          <a:off x="9034486" y="2031682"/>
          <a:ext cx="1975050" cy="2483166"/>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altLang="en-US" sz="1400" kern="1200" dirty="0">
              <a:latin typeface="+mj-lt"/>
              <a:cs typeface="Calibri Light" panose="020F0302020204030204"/>
            </a:rPr>
            <a:t>School finishes at 3.15pm</a:t>
          </a:r>
          <a:endParaRPr lang="en-GB" altLang="en-US" sz="1400" kern="1200" dirty="0">
            <a:latin typeface="+mj-lt"/>
          </a:endParaRPr>
        </a:p>
      </dsp:txBody>
      <dsp:txXfrm rot="10800000">
        <a:off x="9095226" y="2031682"/>
        <a:ext cx="1853570" cy="2422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2BE34-E7F2-4BF1-A989-24BCFEE38B09}">
      <dsp:nvSpPr>
        <dsp:cNvPr id="0" name=""/>
        <dsp:cNvSpPr/>
      </dsp:nvSpPr>
      <dsp:spPr>
        <a:xfrm>
          <a:off x="0" y="0"/>
          <a:ext cx="10719412" cy="1962069"/>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FCAF6-6A69-4D48-ADAF-9C6EF54ECDB3}">
      <dsp:nvSpPr>
        <dsp:cNvPr id="0" name=""/>
        <dsp:cNvSpPr/>
      </dsp:nvSpPr>
      <dsp:spPr>
        <a:xfrm>
          <a:off x="321582" y="261609"/>
          <a:ext cx="3148827" cy="143885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83B0C-31A5-4639-A1F4-46C0DBF9A538}">
      <dsp:nvSpPr>
        <dsp:cNvPr id="0" name=""/>
        <dsp:cNvSpPr/>
      </dsp:nvSpPr>
      <dsp:spPr>
        <a:xfrm rot="10800000">
          <a:off x="321582" y="1962069"/>
          <a:ext cx="3148827" cy="2398085"/>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altLang="en-US" sz="1800" kern="1200" dirty="0"/>
            <a:t>School starts at 8.40am. </a:t>
          </a:r>
          <a:br>
            <a:rPr lang="en-GB" altLang="en-US" sz="1800" kern="1200" dirty="0"/>
          </a:br>
          <a:br>
            <a:rPr lang="en-GB" altLang="en-US" sz="1800" kern="1200" dirty="0"/>
          </a:br>
          <a:r>
            <a:rPr lang="en-GB" altLang="en-US" sz="1800" kern="1200" dirty="0"/>
            <a:t>After the warning bell student must be in tutor before 8.45am</a:t>
          </a:r>
          <a:endParaRPr lang="en-GB" sz="1800" kern="1200" dirty="0"/>
        </a:p>
      </dsp:txBody>
      <dsp:txXfrm rot="10800000">
        <a:off x="395331" y="1962069"/>
        <a:ext cx="3001329" cy="2324336"/>
      </dsp:txXfrm>
    </dsp:sp>
    <dsp:sp modelId="{970F9118-83C8-433C-89CF-03EF3B642447}">
      <dsp:nvSpPr>
        <dsp:cNvPr id="0" name=""/>
        <dsp:cNvSpPr/>
      </dsp:nvSpPr>
      <dsp:spPr>
        <a:xfrm>
          <a:off x="3805476" y="140702"/>
          <a:ext cx="3148827" cy="165519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F0B216-16F4-43DC-9377-21AE3EEF9D28}">
      <dsp:nvSpPr>
        <dsp:cNvPr id="0" name=""/>
        <dsp:cNvSpPr/>
      </dsp:nvSpPr>
      <dsp:spPr>
        <a:xfrm rot="10800000">
          <a:off x="3785292" y="1962069"/>
          <a:ext cx="3148827" cy="2398085"/>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altLang="en-US" sz="1800" kern="1200" dirty="0"/>
            <a:t>Year group assemblies and tutor time to ensure you know where your first lessons are.</a:t>
          </a:r>
          <a:endParaRPr lang="en-GB" sz="1800" kern="1200" dirty="0"/>
        </a:p>
      </dsp:txBody>
      <dsp:txXfrm rot="10800000">
        <a:off x="3859041" y="1962069"/>
        <a:ext cx="3001329" cy="2324336"/>
      </dsp:txXfrm>
    </dsp:sp>
    <dsp:sp modelId="{8348A873-E20E-4454-A21D-483930B01EDB}">
      <dsp:nvSpPr>
        <dsp:cNvPr id="0" name=""/>
        <dsp:cNvSpPr/>
      </dsp:nvSpPr>
      <dsp:spPr>
        <a:xfrm>
          <a:off x="7249002" y="261609"/>
          <a:ext cx="3148827" cy="1438851"/>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8DC6DB-7F50-497E-B09A-B2B19251E92D}">
      <dsp:nvSpPr>
        <dsp:cNvPr id="0" name=""/>
        <dsp:cNvSpPr/>
      </dsp:nvSpPr>
      <dsp:spPr>
        <a:xfrm rot="10800000">
          <a:off x="7249002" y="1962069"/>
          <a:ext cx="3148827" cy="2398085"/>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altLang="en-US" sz="1800" kern="1200" dirty="0"/>
            <a:t>Lessons will start P3.</a:t>
          </a:r>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r>
            <a:rPr lang="en-GB" altLang="en-US" sz="1800" kern="1200" dirty="0"/>
            <a:t>If you have a PE lesson on the Wednesday, you will need your PE kit.</a:t>
          </a:r>
          <a:endParaRPr lang="en-GB" sz="1800" kern="1200" dirty="0"/>
        </a:p>
        <a:p>
          <a:pPr marL="0" lvl="0" indent="0" algn="ctr" defTabSz="800100">
            <a:lnSpc>
              <a:spcPct val="90000"/>
            </a:lnSpc>
            <a:spcBef>
              <a:spcPct val="0"/>
            </a:spcBef>
            <a:spcAft>
              <a:spcPct val="35000"/>
            </a:spcAft>
            <a:buNone/>
          </a:pPr>
          <a:endParaRPr lang="en-GB" sz="1800" kern="1200" dirty="0"/>
        </a:p>
      </dsp:txBody>
      <dsp:txXfrm rot="10800000">
        <a:off x="7322751" y="1962069"/>
        <a:ext cx="3001329" cy="2324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8D2FB-65D9-4FE2-ACD3-4151B4E0B2DD}">
      <dsp:nvSpPr>
        <dsp:cNvPr id="0" name=""/>
        <dsp:cNvSpPr/>
      </dsp:nvSpPr>
      <dsp:spPr>
        <a:xfrm>
          <a:off x="0" y="0"/>
          <a:ext cx="10796530" cy="20454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solidFill>
                <a:schemeClr val="bg1"/>
              </a:solidFill>
              <a:latin typeface="+mj-lt"/>
              <a:ea typeface="Verdana"/>
              <a:cs typeface="Arial"/>
            </a:rPr>
            <a:t>Students will have pocket books and we are using QR codes for home school agreements. </a:t>
          </a:r>
        </a:p>
        <a:p>
          <a:pPr marL="0" lvl="0" indent="0" algn="l" defTabSz="755650">
            <a:lnSpc>
              <a:spcPct val="90000"/>
            </a:lnSpc>
            <a:spcBef>
              <a:spcPct val="0"/>
            </a:spcBef>
            <a:spcAft>
              <a:spcPct val="35000"/>
            </a:spcAft>
            <a:buNone/>
          </a:pPr>
          <a:r>
            <a:rPr lang="en-GB" sz="1700" kern="1200" dirty="0">
              <a:solidFill>
                <a:schemeClr val="bg1"/>
              </a:solidFill>
              <a:latin typeface="+mj-lt"/>
              <a:ea typeface="Verdana"/>
              <a:cs typeface="Arial"/>
            </a:rPr>
            <a:t>These are for students and parents to access relevant information about the school, including the school behaviour, reward, teaching and learning and homework principles all via QR codes.</a:t>
          </a:r>
        </a:p>
        <a:p>
          <a:pPr marL="0" lvl="0" indent="0" algn="l" defTabSz="755650">
            <a:lnSpc>
              <a:spcPct val="90000"/>
            </a:lnSpc>
            <a:spcBef>
              <a:spcPct val="0"/>
            </a:spcBef>
            <a:spcAft>
              <a:spcPct val="35000"/>
            </a:spcAft>
            <a:buNone/>
          </a:pPr>
          <a:r>
            <a:rPr lang="en-GB" sz="1700" kern="1200" dirty="0">
              <a:solidFill>
                <a:schemeClr val="bg1"/>
              </a:solidFill>
              <a:latin typeface="+mj-lt"/>
              <a:ea typeface="Verdana"/>
              <a:cs typeface="Arial"/>
            </a:rPr>
            <a:t>School policies will need signing by parents during the first two weeks at school</a:t>
          </a:r>
          <a:r>
            <a:rPr lang="en-US" sz="1700" kern="1200" dirty="0">
              <a:solidFill>
                <a:srgbClr val="404040"/>
              </a:solidFill>
              <a:latin typeface="+mj-lt"/>
              <a:ea typeface="Verdana"/>
              <a:cs typeface="Arial"/>
            </a:rPr>
            <a:t>.</a:t>
          </a:r>
          <a:endParaRPr lang="en-GB" sz="1700" kern="1200" dirty="0">
            <a:latin typeface="+mj-lt"/>
          </a:endParaRPr>
        </a:p>
      </dsp:txBody>
      <dsp:txXfrm>
        <a:off x="2363855" y="0"/>
        <a:ext cx="8432674" cy="2045490"/>
      </dsp:txXfrm>
    </dsp:sp>
    <dsp:sp modelId="{9252F154-34D8-4C13-BC81-215CD7C9BB67}">
      <dsp:nvSpPr>
        <dsp:cNvPr id="0" name=""/>
        <dsp:cNvSpPr/>
      </dsp:nvSpPr>
      <dsp:spPr>
        <a:xfrm>
          <a:off x="204549" y="204549"/>
          <a:ext cx="2159306" cy="16363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D8C395-0992-4DCF-BFC4-9A5655241645}">
      <dsp:nvSpPr>
        <dsp:cNvPr id="0" name=""/>
        <dsp:cNvSpPr/>
      </dsp:nvSpPr>
      <dsp:spPr>
        <a:xfrm>
          <a:off x="0" y="2250039"/>
          <a:ext cx="10796530" cy="20454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latin typeface="+mj-lt"/>
              <a:ea typeface="Verdana"/>
              <a:cs typeface="Arial"/>
            </a:rPr>
            <a:t>Homework will be recorded via </a:t>
          </a:r>
          <a:r>
            <a:rPr lang="en-GB" sz="1700" kern="1200" dirty="0" err="1">
              <a:latin typeface="+mj-lt"/>
              <a:ea typeface="Verdana"/>
              <a:cs typeface="Arial"/>
            </a:rPr>
            <a:t>ClassCharts</a:t>
          </a:r>
          <a:r>
            <a:rPr lang="en-GB" sz="1700" kern="1200" dirty="0">
              <a:latin typeface="+mj-lt"/>
              <a:ea typeface="Verdana"/>
              <a:cs typeface="Arial"/>
            </a:rPr>
            <a:t> app, which students and parents will be able to download in September. </a:t>
          </a:r>
          <a:br>
            <a:rPr lang="en-GB" sz="1700" kern="1200" dirty="0">
              <a:latin typeface="+mj-lt"/>
              <a:ea typeface="Verdana"/>
              <a:cs typeface="Arial"/>
            </a:rPr>
          </a:br>
          <a:br>
            <a:rPr lang="en-GB" sz="1700" kern="1200" dirty="0">
              <a:latin typeface="+mj-lt"/>
              <a:ea typeface="Verdana"/>
              <a:cs typeface="Arial"/>
            </a:rPr>
          </a:br>
          <a:r>
            <a:rPr lang="en-GB" sz="1700" kern="1200" dirty="0">
              <a:latin typeface="+mj-lt"/>
              <a:ea typeface="Verdana"/>
              <a:cs typeface="Arial"/>
            </a:rPr>
            <a:t>You will have your version of the app to check on their reward points and homework and students have their own version so they can see their own homework.</a:t>
          </a:r>
          <a:endParaRPr lang="en-GB" sz="1700" kern="1200" dirty="0">
            <a:latin typeface="+mj-lt"/>
          </a:endParaRPr>
        </a:p>
      </dsp:txBody>
      <dsp:txXfrm>
        <a:off x="2363855" y="2250039"/>
        <a:ext cx="8432674" cy="2045490"/>
      </dsp:txXfrm>
    </dsp:sp>
    <dsp:sp modelId="{7C5A68DD-2FFF-451F-8F27-48DF3A3EECFF}">
      <dsp:nvSpPr>
        <dsp:cNvPr id="0" name=""/>
        <dsp:cNvSpPr/>
      </dsp:nvSpPr>
      <dsp:spPr>
        <a:xfrm>
          <a:off x="204549" y="2454588"/>
          <a:ext cx="2159306" cy="163639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7186F-B39E-4EEC-B1EA-7E9408789373}" type="datetimeFigureOut">
              <a:rPr lang="en-GB" smtClean="0"/>
              <a:t>01/07/2024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3405D-8E1B-40E9-BE4E-A2B183AD22CB}" type="slidenum">
              <a:rPr lang="en-GB" smtClean="0"/>
              <a:t>‹#›</a:t>
            </a:fld>
            <a:endParaRPr lang="en-GB"/>
          </a:p>
        </p:txBody>
      </p:sp>
    </p:spTree>
    <p:extLst>
      <p:ext uri="{BB962C8B-B14F-4D97-AF65-F5344CB8AC3E}">
        <p14:creationId xmlns:p14="http://schemas.microsoft.com/office/powerpoint/2010/main" val="287086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223405D-8E1B-40E9-BE4E-A2B183AD22CB}" type="slidenum">
              <a:rPr lang="en-GB" smtClean="0"/>
              <a:t>1</a:t>
            </a:fld>
            <a:endParaRPr lang="en-GB"/>
          </a:p>
        </p:txBody>
      </p:sp>
    </p:spTree>
    <p:extLst>
      <p:ext uri="{BB962C8B-B14F-4D97-AF65-F5344CB8AC3E}">
        <p14:creationId xmlns:p14="http://schemas.microsoft.com/office/powerpoint/2010/main" val="414606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We will have a staggered start for the first day in September when each tutor group will arrive 10 minutes apart and will be directed straight to their tutor groups.  All groups will finish at 3.20 p.m. Only Y7 and Y12 will be in on this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i="1" dirty="0"/>
              <a:t>For this day only the students need to arrive through the main school gate so that we can direct them to where they need to be.  We ask that parents do not drive onto the main school site.  </a:t>
            </a:r>
          </a:p>
          <a:p>
            <a:r>
              <a:rPr lang="en-GB" dirty="0"/>
              <a:t>We will upload this information to the Transition Page on the Website after tonight.</a:t>
            </a:r>
          </a:p>
        </p:txBody>
      </p:sp>
      <p:sp>
        <p:nvSpPr>
          <p:cNvPr id="4" name="Slide Number Placeholder 3"/>
          <p:cNvSpPr>
            <a:spLocks noGrp="1"/>
          </p:cNvSpPr>
          <p:nvPr>
            <p:ph type="sldNum" sz="quarter" idx="5"/>
          </p:nvPr>
        </p:nvSpPr>
        <p:spPr/>
        <p:txBody>
          <a:bodyPr/>
          <a:lstStyle/>
          <a:p>
            <a:fld id="{F223405D-8E1B-40E9-BE4E-A2B183AD22CB}" type="slidenum">
              <a:rPr lang="en-GB" smtClean="0"/>
              <a:t>3</a:t>
            </a:fld>
            <a:endParaRPr lang="en-GB"/>
          </a:p>
        </p:txBody>
      </p:sp>
    </p:spTree>
    <p:extLst>
      <p:ext uri="{BB962C8B-B14F-4D97-AF65-F5344CB8AC3E}">
        <p14:creationId xmlns:p14="http://schemas.microsoft.com/office/powerpoint/2010/main" val="323333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FDDF3C8-B91D-4AF5-AB4E-01E4E75DA3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4005A9A-CDE3-4072-85EC-AD157899EE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As we are getting students thumb prints set up so they can buy food from the canteen, students will be able to buy their lunch, please make sure you have set your parent pay account up ahead of this</a:t>
            </a:r>
            <a:r>
              <a:rPr lang="en-GB" altLang="en-US" i="1" dirty="0"/>
              <a:t>. Alternatively packed lunches and/or morning snack for break time can be brought in.</a:t>
            </a:r>
          </a:p>
          <a:p>
            <a:pPr eaLnBrk="1" hangingPunct="1">
              <a:spcBef>
                <a:spcPct val="0"/>
              </a:spcBef>
            </a:pPr>
            <a:endParaRPr lang="en-GB" altLang="en-US" i="1" dirty="0"/>
          </a:p>
        </p:txBody>
      </p:sp>
      <p:sp>
        <p:nvSpPr>
          <p:cNvPr id="8196" name="Slide Number Placeholder 3">
            <a:extLst>
              <a:ext uri="{FF2B5EF4-FFF2-40B4-BE49-F238E27FC236}">
                <a16:creationId xmlns:a16="http://schemas.microsoft.com/office/drawing/2014/main" id="{6E6BA864-E258-4BED-BF2D-3BB61C76CD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71BDD00-F469-46D4-9AE3-13B8EA9D68DF}" type="slidenum">
              <a:rPr lang="en-GB" altLang="en-US"/>
              <a:pPr/>
              <a:t>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week will be following students full timetable</a:t>
            </a:r>
          </a:p>
        </p:txBody>
      </p:sp>
      <p:sp>
        <p:nvSpPr>
          <p:cNvPr id="4" name="Slide Number Placeholder 3"/>
          <p:cNvSpPr>
            <a:spLocks noGrp="1"/>
          </p:cNvSpPr>
          <p:nvPr>
            <p:ph type="sldNum" sz="quarter" idx="5"/>
          </p:nvPr>
        </p:nvSpPr>
        <p:spPr/>
        <p:txBody>
          <a:bodyPr/>
          <a:lstStyle/>
          <a:p>
            <a:fld id="{F223405D-8E1B-40E9-BE4E-A2B183AD22CB}" type="slidenum">
              <a:rPr lang="en-GB" smtClean="0"/>
              <a:t>5</a:t>
            </a:fld>
            <a:endParaRPr lang="en-GB"/>
          </a:p>
        </p:txBody>
      </p:sp>
    </p:spTree>
    <p:extLst>
      <p:ext uri="{BB962C8B-B14F-4D97-AF65-F5344CB8AC3E}">
        <p14:creationId xmlns:p14="http://schemas.microsoft.com/office/powerpoint/2010/main" val="2674471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Planners are valuable for students in terms of helping them to organise themselves with lessons, homework etc. They are also a good tool for parents to be able to write notes to tutors or teachers. They are checked regularly, and signed weekly by parents and tutors.</a:t>
            </a:r>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6</a:t>
            </a:fld>
            <a:endParaRPr lang="en-GB" altLang="en-US"/>
          </a:p>
        </p:txBody>
      </p:sp>
    </p:spTree>
    <p:extLst>
      <p:ext uri="{BB962C8B-B14F-4D97-AF65-F5344CB8AC3E}">
        <p14:creationId xmlns:p14="http://schemas.microsoft.com/office/powerpoint/2010/main" val="149316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a:solidFill>
                  <a:schemeClr val="tx1"/>
                </a:solidFill>
                <a:latin typeface="+mn-lt"/>
                <a:ea typeface="+mn-ea"/>
                <a:cs typeface="+mn-cs"/>
              </a:rPr>
              <a:t>One of my roles of tutor is to sign planners weekly so you know they are checked regularly and can communicate with us and this works both 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a:solidFill>
                  <a:schemeClr val="tx1"/>
                </a:solidFill>
                <a:latin typeface="+mn-lt"/>
                <a:ea typeface="+mn-ea"/>
                <a:cs typeface="+mn-cs"/>
              </a:rPr>
              <a:t>Homework can be set for you to view on the SIMS parent app. Details of the SIMS parent app will be issued in September with a guide as to how to set this up, this will allow you to track not only homework but also House points gained and behavior points received as well. Which can be very useful to help you keep a track of </a:t>
            </a:r>
            <a:r>
              <a:rPr lang="en-US" altLang="en-US" sz="1200" kern="1200" dirty="0" err="1">
                <a:solidFill>
                  <a:schemeClr val="tx1"/>
                </a:solidFill>
                <a:latin typeface="+mn-lt"/>
                <a:ea typeface="+mn-ea"/>
                <a:cs typeface="+mn-cs"/>
              </a:rPr>
              <a:t>whats</a:t>
            </a:r>
            <a:r>
              <a:rPr lang="en-US" altLang="en-US" sz="1200" kern="1200" dirty="0">
                <a:solidFill>
                  <a:schemeClr val="tx1"/>
                </a:solidFill>
                <a:latin typeface="+mn-lt"/>
                <a:ea typeface="+mn-ea"/>
                <a:cs typeface="+mn-cs"/>
              </a:rPr>
              <a:t> going on in school day to day. </a:t>
            </a:r>
          </a:p>
          <a:p>
            <a:endParaRPr lang="en-GB" dirty="0"/>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7</a:t>
            </a:fld>
            <a:endParaRPr lang="en-GB" altLang="en-US"/>
          </a:p>
        </p:txBody>
      </p:sp>
    </p:spTree>
    <p:extLst>
      <p:ext uri="{BB962C8B-B14F-4D97-AF65-F5344CB8AC3E}">
        <p14:creationId xmlns:p14="http://schemas.microsoft.com/office/powerpoint/2010/main" val="259611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a mixture of these activities which we will have on a rota from our Head of House the first week. During ERIC morning, students should bring their own book into school to read.</a:t>
            </a:r>
          </a:p>
        </p:txBody>
      </p:sp>
      <p:sp>
        <p:nvSpPr>
          <p:cNvPr id="4" name="Slide Number Placeholder 3"/>
          <p:cNvSpPr>
            <a:spLocks noGrp="1"/>
          </p:cNvSpPr>
          <p:nvPr>
            <p:ph type="sldNum" sz="quarter" idx="5"/>
          </p:nvPr>
        </p:nvSpPr>
        <p:spPr/>
        <p:txBody>
          <a:bodyPr/>
          <a:lstStyle/>
          <a:p>
            <a:fld id="{F223405D-8E1B-40E9-BE4E-A2B183AD22CB}" type="slidenum">
              <a:rPr lang="en-GB" smtClean="0"/>
              <a:t>8</a:t>
            </a:fld>
            <a:endParaRPr lang="en-GB"/>
          </a:p>
        </p:txBody>
      </p:sp>
    </p:spTree>
    <p:extLst>
      <p:ext uri="{BB962C8B-B14F-4D97-AF65-F5344CB8AC3E}">
        <p14:creationId xmlns:p14="http://schemas.microsoft.com/office/powerpoint/2010/main" val="389642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specific information you would like to share with us, please email my email address or Mrs Turner the transition coordinator and one of the team will get back to you over the coming weeks.</a:t>
            </a:r>
          </a:p>
          <a:p>
            <a:r>
              <a:rPr lang="en-GB" dirty="0"/>
              <a:t>If no one has got any general questions, I shall say thank you very much for listening and I look forwards to seeing your child in September.</a:t>
            </a:r>
          </a:p>
        </p:txBody>
      </p:sp>
      <p:sp>
        <p:nvSpPr>
          <p:cNvPr id="4" name="Slide Number Placeholder 3"/>
          <p:cNvSpPr>
            <a:spLocks noGrp="1"/>
          </p:cNvSpPr>
          <p:nvPr>
            <p:ph type="sldNum" sz="quarter" idx="5"/>
          </p:nvPr>
        </p:nvSpPr>
        <p:spPr/>
        <p:txBody>
          <a:bodyPr/>
          <a:lstStyle/>
          <a:p>
            <a:fld id="{F223405D-8E1B-40E9-BE4E-A2B183AD22CB}" type="slidenum">
              <a:rPr lang="en-GB" smtClean="0"/>
              <a:t>9</a:t>
            </a:fld>
            <a:endParaRPr lang="en-GB"/>
          </a:p>
        </p:txBody>
      </p:sp>
    </p:spTree>
    <p:extLst>
      <p:ext uri="{BB962C8B-B14F-4D97-AF65-F5344CB8AC3E}">
        <p14:creationId xmlns:p14="http://schemas.microsoft.com/office/powerpoint/2010/main" val="1488001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26941EC-73F8-4C04-A159-06EA7F0640A5}" type="datetimeFigureOut">
              <a:rPr lang="en-GB" smtClean="0"/>
              <a:t>01/07/2024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154340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6941EC-73F8-4C04-A159-06EA7F0640A5}"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354024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26941EC-73F8-4C04-A159-06EA7F0640A5}"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345745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26941EC-73F8-4C04-A159-06EA7F0640A5}"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2430296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6941EC-73F8-4C04-A159-06EA7F0640A5}"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3254235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26941EC-73F8-4C04-A159-06EA7F0640A5}" type="datetimeFigureOut">
              <a:rPr lang="en-GB" smtClean="0"/>
              <a:t>01/07/2024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2825764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26941EC-73F8-4C04-A159-06EA7F0640A5}" type="datetimeFigureOut">
              <a:rPr lang="en-GB" smtClean="0"/>
              <a:t>01/07/2024</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323431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26941EC-73F8-4C04-A159-06EA7F0640A5}"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1768264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26941EC-73F8-4C04-A159-06EA7F0640A5}"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389147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941EC-73F8-4C04-A159-06EA7F0640A5}"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183435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6941EC-73F8-4C04-A159-06EA7F0640A5}"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266753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6941EC-73F8-4C04-A159-06EA7F0640A5}"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161384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6941EC-73F8-4C04-A159-06EA7F0640A5}" type="datetimeFigureOut">
              <a:rPr lang="en-GB" smtClean="0"/>
              <a:t>01/07/2024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298332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6941EC-73F8-4C04-A159-06EA7F0640A5}" type="datetimeFigureOut">
              <a:rPr lang="en-GB" smtClean="0"/>
              <a:t>01/07/2024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261706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941EC-73F8-4C04-A159-06EA7F0640A5}" type="datetimeFigureOut">
              <a:rPr lang="en-GB" smtClean="0"/>
              <a:t>01/07/2024</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104670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6941EC-73F8-4C04-A159-06EA7F0640A5}"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302936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6941EC-73F8-4C04-A159-06EA7F0640A5}"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84F16DE-7650-498E-8207-683D4B854E16}" type="slidenum">
              <a:rPr lang="en-GB" smtClean="0"/>
              <a:t>‹#›</a:t>
            </a:fld>
            <a:endParaRPr lang="en-GB"/>
          </a:p>
        </p:txBody>
      </p:sp>
    </p:spTree>
    <p:extLst>
      <p:ext uri="{BB962C8B-B14F-4D97-AF65-F5344CB8AC3E}">
        <p14:creationId xmlns:p14="http://schemas.microsoft.com/office/powerpoint/2010/main" val="310410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26941EC-73F8-4C04-A159-06EA7F0640A5}" type="datetimeFigureOut">
              <a:rPr lang="en-GB" smtClean="0"/>
              <a:t>01/07/2024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84F16DE-7650-498E-8207-683D4B854E16}" type="slidenum">
              <a:rPr lang="en-GB" smtClean="0"/>
              <a:t>‹#›</a:t>
            </a:fld>
            <a:endParaRPr lang="en-GB"/>
          </a:p>
        </p:txBody>
      </p:sp>
    </p:spTree>
    <p:extLst>
      <p:ext uri="{BB962C8B-B14F-4D97-AF65-F5344CB8AC3E}">
        <p14:creationId xmlns:p14="http://schemas.microsoft.com/office/powerpoint/2010/main" val="493267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n.turner@walton.staffs.sch.uk" TargetMode="External"/><Relationship Id="rId2" Type="http://schemas.openxmlformats.org/officeDocument/2006/relationships/hyperlink" Target="mailto:s.evans@walton.staffs.sch.uk"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d.downes@walton.staffs.sch.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mailto:s.evans@walton.staffs.sch.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D.downes@walton.staffs.sch.uk" TargetMode="External"/><Relationship Id="rId4" Type="http://schemas.openxmlformats.org/officeDocument/2006/relationships/hyperlink" Target="mailto:n.turner@walton.staffs.sch.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3A22-6CC9-4484-869F-E4433CB41738}"/>
              </a:ext>
            </a:extLst>
          </p:cNvPr>
          <p:cNvSpPr>
            <a:spLocks noGrp="1"/>
          </p:cNvSpPr>
          <p:nvPr>
            <p:ph type="ctrTitle"/>
          </p:nvPr>
        </p:nvSpPr>
        <p:spPr>
          <a:xfrm>
            <a:off x="1116855" y="1864373"/>
            <a:ext cx="8825658" cy="1805517"/>
          </a:xfrm>
        </p:spPr>
        <p:txBody>
          <a:bodyPr/>
          <a:lstStyle/>
          <a:p>
            <a:r>
              <a:rPr lang="en-GB" dirty="0">
                <a:cs typeface="Calibri Light"/>
              </a:rPr>
              <a:t>Tutor Group 7.5 </a:t>
            </a:r>
            <a:br>
              <a:rPr lang="en-GB" dirty="0">
                <a:cs typeface="Calibri Light"/>
              </a:rPr>
            </a:br>
            <a:r>
              <a:rPr lang="en-GB" dirty="0" err="1">
                <a:cs typeface="Calibri Light"/>
              </a:rPr>
              <a:t>Deercote</a:t>
            </a:r>
            <a:endParaRPr lang="en-GB" dirty="0">
              <a:cs typeface="Calibri Light"/>
            </a:endParaRPr>
          </a:p>
        </p:txBody>
      </p:sp>
      <p:sp>
        <p:nvSpPr>
          <p:cNvPr id="3" name="Subtitle 2">
            <a:extLst>
              <a:ext uri="{FF2B5EF4-FFF2-40B4-BE49-F238E27FC236}">
                <a16:creationId xmlns:a16="http://schemas.microsoft.com/office/drawing/2014/main" id="{3785E2EC-41AA-427A-AC04-3B76B368D306}"/>
              </a:ext>
            </a:extLst>
          </p:cNvPr>
          <p:cNvSpPr>
            <a:spLocks noGrp="1"/>
          </p:cNvSpPr>
          <p:nvPr>
            <p:ph type="subTitle" idx="1"/>
          </p:nvPr>
        </p:nvSpPr>
        <p:spPr>
          <a:xfrm>
            <a:off x="1480868" y="4090868"/>
            <a:ext cx="9144000" cy="1128832"/>
          </a:xfrm>
        </p:spPr>
        <p:txBody>
          <a:bodyPr vert="horz" lIns="91440" tIns="45720" rIns="91440" bIns="45720" rtlCol="0" anchor="t">
            <a:normAutofit/>
          </a:bodyPr>
          <a:lstStyle/>
          <a:p>
            <a:r>
              <a:rPr lang="en-GB" sz="3600" dirty="0">
                <a:cs typeface="Calibri"/>
              </a:rPr>
              <a:t>Mrs Evans</a:t>
            </a:r>
          </a:p>
        </p:txBody>
      </p:sp>
      <p:graphicFrame>
        <p:nvGraphicFramePr>
          <p:cNvPr id="4" name="Table 3">
            <a:extLst>
              <a:ext uri="{FF2B5EF4-FFF2-40B4-BE49-F238E27FC236}">
                <a16:creationId xmlns:a16="http://schemas.microsoft.com/office/drawing/2014/main" id="{B58F3F10-C86F-49B9-AD21-73C80D5D66E3}"/>
              </a:ext>
            </a:extLst>
          </p:cNvPr>
          <p:cNvGraphicFramePr>
            <a:graphicFrameLocks noGrp="1"/>
          </p:cNvGraphicFramePr>
          <p:nvPr>
            <p:extLst>
              <p:ext uri="{D42A27DB-BD31-4B8C-83A1-F6EECF244321}">
                <p14:modId xmlns:p14="http://schemas.microsoft.com/office/powerpoint/2010/main" val="3011416742"/>
              </p:ext>
            </p:extLst>
          </p:nvPr>
        </p:nvGraphicFramePr>
        <p:xfrm>
          <a:off x="7136606" y="1638300"/>
          <a:ext cx="3619500" cy="1714500"/>
        </p:xfrm>
        <a:graphic>
          <a:graphicData uri="http://schemas.openxmlformats.org/drawingml/2006/table">
            <a:tbl>
              <a:tblPr firstRow="1" firstCol="1" bandRow="1">
                <a:tableStyleId>{5C22544A-7EE6-4342-B048-85BDC9FD1C3A}</a:tableStyleId>
              </a:tblPr>
              <a:tblGrid>
                <a:gridCol w="397510">
                  <a:extLst>
                    <a:ext uri="{9D8B030D-6E8A-4147-A177-3AD203B41FA5}">
                      <a16:colId xmlns:a16="http://schemas.microsoft.com/office/drawing/2014/main" val="1911672499"/>
                    </a:ext>
                  </a:extLst>
                </a:gridCol>
                <a:gridCol w="1786890">
                  <a:extLst>
                    <a:ext uri="{9D8B030D-6E8A-4147-A177-3AD203B41FA5}">
                      <a16:colId xmlns:a16="http://schemas.microsoft.com/office/drawing/2014/main" val="578621711"/>
                    </a:ext>
                  </a:extLst>
                </a:gridCol>
                <a:gridCol w="1435100">
                  <a:extLst>
                    <a:ext uri="{9D8B030D-6E8A-4147-A177-3AD203B41FA5}">
                      <a16:colId xmlns:a16="http://schemas.microsoft.com/office/drawing/2014/main" val="1429972148"/>
                    </a:ext>
                  </a:extLst>
                </a:gridCol>
              </a:tblGrid>
              <a:tr h="190500">
                <a:tc gridSpan="2">
                  <a:txBody>
                    <a:bodyPr/>
                    <a:lstStyle/>
                    <a:p>
                      <a:pPr>
                        <a:spcAft>
                          <a:spcPts val="0"/>
                        </a:spcAft>
                      </a:pPr>
                      <a:r>
                        <a:rPr lang="en-GB" sz="1100">
                          <a:effectLst/>
                        </a:rPr>
                        <a:t>YEAR 7 TUTORS</a:t>
                      </a:r>
                      <a:endParaRPr lang="en-GB" sz="1100">
                        <a:effectLst/>
                        <a:latin typeface="Calibri" panose="020F0502020204030204" pitchFamily="34" charset="0"/>
                        <a:ea typeface="Calibri" panose="020F0502020204030204" pitchFamily="34" charset="0"/>
                      </a:endParaRPr>
                    </a:p>
                  </a:txBody>
                  <a:tcPr marL="68580" marR="68580" marT="0" marB="0" anchor="b"/>
                </a:tc>
                <a:tc hMerge="1">
                  <a:txBody>
                    <a:bodyPr/>
                    <a:lstStyle/>
                    <a:p>
                      <a:endParaRPr lang="en-GB"/>
                    </a:p>
                  </a:txBody>
                  <a:tcPr/>
                </a:tc>
                <a:tc>
                  <a:txBody>
                    <a:bodyPr/>
                    <a:lstStyle/>
                    <a:p>
                      <a:endParaRPr lang="en-GB"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3577854448"/>
                  </a:ext>
                </a:extLst>
              </a:tr>
              <a:tr h="190500">
                <a:tc>
                  <a:txBody>
                    <a:bodyPr/>
                    <a:lstStyle/>
                    <a:p>
                      <a:endParaRPr lang="en-GB" sz="1000">
                        <a:effectLst/>
                        <a:latin typeface="Times New Roman" panose="02020603050405020304" pitchFamily="18" charset="0"/>
                      </a:endParaRPr>
                    </a:p>
                  </a:txBody>
                  <a:tcPr marL="68580" marR="68580" marT="0" marB="0" anchor="b"/>
                </a:tc>
                <a:tc>
                  <a:txBody>
                    <a:bodyPr/>
                    <a:lstStyle/>
                    <a:p>
                      <a:endParaRPr lang="en-GB" sz="1000">
                        <a:effectLst/>
                        <a:latin typeface="Times New Roman" panose="02020603050405020304" pitchFamily="18" charset="0"/>
                      </a:endParaRPr>
                    </a:p>
                  </a:txBody>
                  <a:tcPr marL="68580" marR="68580" marT="0" marB="0" anchor="b"/>
                </a:tc>
                <a:tc>
                  <a:txBody>
                    <a:bodyPr/>
                    <a:lstStyle/>
                    <a:p>
                      <a:endParaRPr lang="en-GB"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109420028"/>
                  </a:ext>
                </a:extLst>
              </a:tr>
              <a:tr h="190500">
                <a:tc>
                  <a:txBody>
                    <a:bodyPr/>
                    <a:lstStyle/>
                    <a:p>
                      <a:pPr>
                        <a:spcAft>
                          <a:spcPts val="0"/>
                        </a:spcAft>
                      </a:pPr>
                      <a:r>
                        <a:rPr lang="en-GB" sz="1100">
                          <a:effectLst/>
                        </a:rPr>
                        <a:t>7.1</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KINGSLEY</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dirty="0">
                          <a:effectLst/>
                        </a:rPr>
                        <a:t>MRS ROWLAND</a:t>
                      </a:r>
                      <a:endParaRPr lang="en-GB"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650266716"/>
                  </a:ext>
                </a:extLst>
              </a:tr>
              <a:tr h="190500">
                <a:tc>
                  <a:txBody>
                    <a:bodyPr/>
                    <a:lstStyle/>
                    <a:p>
                      <a:pPr>
                        <a:spcAft>
                          <a:spcPts val="0"/>
                        </a:spcAft>
                      </a:pPr>
                      <a:r>
                        <a:rPr lang="en-GB" sz="1100">
                          <a:effectLst/>
                        </a:rPr>
                        <a:t>7.2</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HAZELSLADE</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MISS SOMERFIELD</a:t>
                      </a:r>
                      <a:endParaRPr lang="en-GB"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649749827"/>
                  </a:ext>
                </a:extLst>
              </a:tr>
              <a:tr h="190500">
                <a:tc>
                  <a:txBody>
                    <a:bodyPr/>
                    <a:lstStyle/>
                    <a:p>
                      <a:pPr>
                        <a:spcAft>
                          <a:spcPts val="0"/>
                        </a:spcAft>
                      </a:pPr>
                      <a:r>
                        <a:rPr lang="en-GB" sz="1100">
                          <a:effectLst/>
                        </a:rPr>
                        <a:t>7.3</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DEERCOTE</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MRS WHITE</a:t>
                      </a:r>
                      <a:endParaRPr lang="en-GB"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112907323"/>
                  </a:ext>
                </a:extLst>
              </a:tr>
              <a:tr h="190500">
                <a:tc>
                  <a:txBody>
                    <a:bodyPr/>
                    <a:lstStyle/>
                    <a:p>
                      <a:pPr>
                        <a:spcAft>
                          <a:spcPts val="0"/>
                        </a:spcAft>
                      </a:pPr>
                      <a:r>
                        <a:rPr lang="en-GB" sz="1100">
                          <a:effectLst/>
                        </a:rPr>
                        <a:t>7.4</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OLDACRE</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MISS FARLEY</a:t>
                      </a:r>
                      <a:endParaRPr lang="en-GB"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66735018"/>
                  </a:ext>
                </a:extLst>
              </a:tr>
              <a:tr h="190500">
                <a:tc>
                  <a:txBody>
                    <a:bodyPr/>
                    <a:lstStyle/>
                    <a:p>
                      <a:pPr>
                        <a:spcAft>
                          <a:spcPts val="0"/>
                        </a:spcAft>
                      </a:pPr>
                      <a:r>
                        <a:rPr lang="en-GB" sz="1100">
                          <a:effectLst/>
                        </a:rPr>
                        <a:t>7.5</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DEERCOTE</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MRS EVANS</a:t>
                      </a:r>
                      <a:endParaRPr lang="en-GB"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146620492"/>
                  </a:ext>
                </a:extLst>
              </a:tr>
              <a:tr h="190500">
                <a:tc>
                  <a:txBody>
                    <a:bodyPr/>
                    <a:lstStyle/>
                    <a:p>
                      <a:pPr>
                        <a:spcAft>
                          <a:spcPts val="0"/>
                        </a:spcAft>
                      </a:pPr>
                      <a:r>
                        <a:rPr lang="en-GB" sz="1100">
                          <a:effectLst/>
                        </a:rPr>
                        <a:t>7.6</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HAZELSLADE</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MR DAKIN</a:t>
                      </a:r>
                      <a:endParaRPr lang="en-GB"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020053783"/>
                  </a:ext>
                </a:extLst>
              </a:tr>
              <a:tr h="190500">
                <a:tc>
                  <a:txBody>
                    <a:bodyPr/>
                    <a:lstStyle/>
                    <a:p>
                      <a:pPr>
                        <a:spcAft>
                          <a:spcPts val="0"/>
                        </a:spcAft>
                      </a:pPr>
                      <a:r>
                        <a:rPr lang="en-GB" sz="1100">
                          <a:effectLst/>
                        </a:rPr>
                        <a:t>7.7</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a:effectLst/>
                        </a:rPr>
                        <a:t>OLDACRE</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100" dirty="0">
                          <a:effectLst/>
                        </a:rPr>
                        <a:t>MRS MORGAN</a:t>
                      </a:r>
                      <a:endParaRPr lang="en-GB"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996778015"/>
                  </a:ext>
                </a:extLst>
              </a:tr>
            </a:tbl>
          </a:graphicData>
        </a:graphic>
      </p:graphicFrame>
    </p:spTree>
    <p:extLst>
      <p:ext uri="{BB962C8B-B14F-4D97-AF65-F5344CB8AC3E}">
        <p14:creationId xmlns:p14="http://schemas.microsoft.com/office/powerpoint/2010/main" val="219148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59B12-070E-47DC-902B-8FDFAA04F387}"/>
              </a:ext>
            </a:extLst>
          </p:cNvPr>
          <p:cNvSpPr>
            <a:spLocks noGrp="1"/>
          </p:cNvSpPr>
          <p:nvPr>
            <p:ph idx="1"/>
          </p:nvPr>
        </p:nvSpPr>
        <p:spPr>
          <a:xfrm>
            <a:off x="526303" y="2584450"/>
            <a:ext cx="7659229" cy="3785528"/>
          </a:xfrm>
        </p:spPr>
        <p:txBody>
          <a:bodyPr vert="horz" lIns="91440" tIns="45720" rIns="91440" bIns="45720" rtlCol="0" anchor="t">
            <a:normAutofit fontScale="92500"/>
          </a:bodyPr>
          <a:lstStyle/>
          <a:p>
            <a:pPr>
              <a:defRPr/>
            </a:pPr>
            <a:r>
              <a:rPr lang="en-GB" dirty="0"/>
              <a:t>Mrs Evans Teacher of History</a:t>
            </a:r>
          </a:p>
          <a:p>
            <a:pPr>
              <a:defRPr/>
            </a:pPr>
            <a:r>
              <a:rPr lang="en-GB" dirty="0"/>
              <a:t>My classroom will be based in the History Department</a:t>
            </a:r>
          </a:p>
          <a:p>
            <a:pPr>
              <a:defRPr/>
            </a:pPr>
            <a:r>
              <a:rPr lang="en-GB" dirty="0"/>
              <a:t>My email is </a:t>
            </a:r>
            <a:r>
              <a:rPr lang="en-GB" dirty="0">
                <a:hlinkClick r:id="rId2"/>
              </a:rPr>
              <a:t>s.evans@walton.staffs.sch.uk</a:t>
            </a:r>
            <a:r>
              <a:rPr lang="en-GB" dirty="0"/>
              <a:t> (From September)</a:t>
            </a:r>
            <a:br>
              <a:rPr lang="en-GB" dirty="0"/>
            </a:br>
            <a:endParaRPr lang="en-GB" dirty="0"/>
          </a:p>
          <a:p>
            <a:pPr>
              <a:defRPr/>
            </a:pPr>
            <a:r>
              <a:rPr lang="en-GB" dirty="0"/>
              <a:t>If you need anything before September, please contact:</a:t>
            </a:r>
          </a:p>
          <a:p>
            <a:pPr marL="0" indent="0">
              <a:buNone/>
              <a:defRPr/>
            </a:pPr>
            <a:r>
              <a:rPr lang="en-GB" dirty="0"/>
              <a:t> Transition Leader: </a:t>
            </a:r>
            <a:r>
              <a:rPr lang="en-GB" dirty="0">
                <a:hlinkClick r:id="rId3"/>
              </a:rPr>
              <a:t>n.turner@walton.staffs.sch.uk</a:t>
            </a:r>
            <a:r>
              <a:rPr lang="en-GB" dirty="0"/>
              <a:t> </a:t>
            </a:r>
          </a:p>
          <a:p>
            <a:pPr marL="0" indent="0">
              <a:buNone/>
              <a:defRPr/>
            </a:pPr>
            <a:r>
              <a:rPr lang="en-GB" dirty="0"/>
              <a:t>OR,</a:t>
            </a:r>
          </a:p>
          <a:p>
            <a:pPr marL="0" indent="0">
              <a:buNone/>
              <a:defRPr/>
            </a:pPr>
            <a:r>
              <a:rPr lang="en-GB" dirty="0"/>
              <a:t>Head of Yr7 </a:t>
            </a:r>
            <a:r>
              <a:rPr lang="en-GB" dirty="0">
                <a:hlinkClick r:id="rId4"/>
              </a:rPr>
              <a:t>d.downes@walton.staffs.sch.uk</a:t>
            </a:r>
            <a:endParaRPr lang="en-GB" dirty="0"/>
          </a:p>
          <a:p>
            <a:pPr>
              <a:defRPr/>
            </a:pPr>
            <a:endParaRPr lang="en-US" dirty="0"/>
          </a:p>
          <a:p>
            <a:pPr>
              <a:defRPr/>
            </a:pPr>
            <a:r>
              <a:rPr lang="en-GB" altLang="en-US" dirty="0"/>
              <a:t>I will be the first point of contact for pastoral issues from September.</a:t>
            </a:r>
            <a:endParaRPr lang="en-GB" altLang="en-US" dirty="0">
              <a:cs typeface="Calibri Light" panose="020F0302020204030204"/>
            </a:endParaRPr>
          </a:p>
          <a:p>
            <a:pPr marL="0" indent="0">
              <a:buNone/>
            </a:pPr>
            <a:endParaRPr lang="en-GB" dirty="0"/>
          </a:p>
        </p:txBody>
      </p:sp>
      <p:sp>
        <p:nvSpPr>
          <p:cNvPr id="5" name="Title 4">
            <a:extLst>
              <a:ext uri="{FF2B5EF4-FFF2-40B4-BE49-F238E27FC236}">
                <a16:creationId xmlns:a16="http://schemas.microsoft.com/office/drawing/2014/main" id="{9DF75873-8BC6-4A00-B202-881AB081BA34}"/>
              </a:ext>
            </a:extLst>
          </p:cNvPr>
          <p:cNvSpPr>
            <a:spLocks noGrp="1"/>
          </p:cNvSpPr>
          <p:nvPr>
            <p:ph type="title"/>
          </p:nvPr>
        </p:nvSpPr>
        <p:spPr>
          <a:xfrm>
            <a:off x="1154955" y="973668"/>
            <a:ext cx="2807446" cy="706964"/>
          </a:xfrm>
          <a:ln>
            <a:solidFill>
              <a:srgbClr val="FF0000"/>
            </a:solidFill>
          </a:ln>
        </p:spPr>
        <p:txBody>
          <a:bodyPr/>
          <a:lstStyle/>
          <a:p>
            <a:r>
              <a:rPr lang="en-GB" dirty="0"/>
              <a:t>Welcome!</a:t>
            </a:r>
          </a:p>
        </p:txBody>
      </p:sp>
      <p:pic>
        <p:nvPicPr>
          <p:cNvPr id="4" name="Picture 3">
            <a:extLst>
              <a:ext uri="{FF2B5EF4-FFF2-40B4-BE49-F238E27FC236}">
                <a16:creationId xmlns:a16="http://schemas.microsoft.com/office/drawing/2014/main" id="{7D227FB7-0BC0-7046-A03E-C38AACD50110}"/>
              </a:ext>
            </a:extLst>
          </p:cNvPr>
          <p:cNvPicPr>
            <a:picLocks noChangeAspect="1"/>
          </p:cNvPicPr>
          <p:nvPr/>
        </p:nvPicPr>
        <p:blipFill>
          <a:blip r:embed="rId5"/>
          <a:stretch>
            <a:fillRect/>
          </a:stretch>
        </p:blipFill>
        <p:spPr>
          <a:xfrm>
            <a:off x="7819170" y="2073061"/>
            <a:ext cx="4171950" cy="4171950"/>
          </a:xfrm>
          <a:prstGeom prst="rect">
            <a:avLst/>
          </a:prstGeom>
        </p:spPr>
      </p:pic>
    </p:spTree>
    <p:extLst>
      <p:ext uri="{BB962C8B-B14F-4D97-AF65-F5344CB8AC3E}">
        <p14:creationId xmlns:p14="http://schemas.microsoft.com/office/powerpoint/2010/main" val="171653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6BBAE2-2D49-4DF2-9F4F-55EC01D6D8BA}"/>
              </a:ext>
            </a:extLst>
          </p:cNvPr>
          <p:cNvSpPr>
            <a:spLocks noGrp="1"/>
          </p:cNvSpPr>
          <p:nvPr>
            <p:ph idx="1"/>
          </p:nvPr>
        </p:nvSpPr>
        <p:spPr>
          <a:xfrm>
            <a:off x="394790" y="2603499"/>
            <a:ext cx="7184815" cy="3764249"/>
          </a:xfrm>
        </p:spPr>
        <p:txBody>
          <a:bodyPr vert="horz" lIns="91440" tIns="45720" rIns="91440" bIns="45720" rtlCol="0" anchor="t">
            <a:normAutofit/>
          </a:bodyPr>
          <a:lstStyle/>
          <a:p>
            <a:pPr>
              <a:buNone/>
              <a:defRPr/>
            </a:pPr>
            <a:r>
              <a:rPr lang="en-GB" altLang="en-US" dirty="0"/>
              <a:t>Arrangements for the first day of school in September</a:t>
            </a:r>
            <a:endParaRPr lang="en-GB" altLang="en-US" dirty="0">
              <a:cs typeface="Calibri Light" panose="020F0302020204030204"/>
            </a:endParaRPr>
          </a:p>
          <a:p>
            <a:pPr>
              <a:buNone/>
              <a:defRPr/>
            </a:pPr>
            <a:r>
              <a:rPr lang="en-GB" altLang="en-US" dirty="0"/>
              <a:t>First day – Tuesday 3rd September</a:t>
            </a:r>
          </a:p>
          <a:p>
            <a:pPr>
              <a:buNone/>
              <a:defRPr/>
            </a:pPr>
            <a:r>
              <a:rPr lang="en-GB" altLang="en-US" dirty="0">
                <a:cs typeface="Calibri Light" panose="020F0302020204030204"/>
              </a:rPr>
              <a:t>We will have a staggered start where pupils meet tutors outside reception then are taken into tutor.</a:t>
            </a:r>
          </a:p>
          <a:p>
            <a:pPr>
              <a:buNone/>
              <a:defRPr/>
            </a:pPr>
            <a:r>
              <a:rPr lang="en-GB" dirty="0">
                <a:cs typeface="Calibri Light" panose="020F0302020204030204"/>
              </a:rPr>
              <a:t>       Tutors 7.1 and 7.2 – </a:t>
            </a:r>
            <a:r>
              <a:rPr lang="en-GB" b="1" dirty="0">
                <a:cs typeface="Calibri Light" panose="020F0302020204030204"/>
              </a:rPr>
              <a:t>8.45am</a:t>
            </a:r>
            <a:endParaRPr lang="en-GB" dirty="0"/>
          </a:p>
          <a:p>
            <a:pPr>
              <a:buNone/>
              <a:defRPr/>
            </a:pPr>
            <a:r>
              <a:rPr lang="en-GB" altLang="en-US" dirty="0">
                <a:cs typeface="Calibri Light" panose="020F0302020204030204"/>
              </a:rPr>
              <a:t>		Tutors 7.3 and 7.4 - </a:t>
            </a:r>
            <a:r>
              <a:rPr lang="en-GB" altLang="en-US" b="1" dirty="0">
                <a:cs typeface="Calibri Light" panose="020F0302020204030204"/>
              </a:rPr>
              <a:t>8.55am</a:t>
            </a:r>
          </a:p>
          <a:p>
            <a:pPr>
              <a:buNone/>
              <a:defRPr/>
            </a:pPr>
            <a:r>
              <a:rPr lang="en-GB" altLang="en-US" dirty="0">
                <a:cs typeface="Calibri Light" panose="020F0302020204030204"/>
              </a:rPr>
              <a:t>		</a:t>
            </a:r>
            <a:r>
              <a:rPr lang="en-GB" altLang="en-US" dirty="0">
                <a:highlight>
                  <a:srgbClr val="FFFF00"/>
                </a:highlight>
                <a:cs typeface="Calibri Light" panose="020F0302020204030204"/>
              </a:rPr>
              <a:t>Tutors 7.5 and 7.6– </a:t>
            </a:r>
            <a:r>
              <a:rPr lang="en-GB" altLang="en-US" b="1" dirty="0">
                <a:highlight>
                  <a:srgbClr val="FFFF00"/>
                </a:highlight>
                <a:cs typeface="Calibri Light" panose="020F0302020204030204"/>
              </a:rPr>
              <a:t>9.05am</a:t>
            </a:r>
          </a:p>
          <a:p>
            <a:pPr>
              <a:buNone/>
              <a:defRPr/>
            </a:pPr>
            <a:r>
              <a:rPr lang="en-GB" altLang="en-US" dirty="0">
                <a:cs typeface="Calibri Light" panose="020F0302020204030204"/>
              </a:rPr>
              <a:t>		Tutors 7.7– </a:t>
            </a:r>
            <a:r>
              <a:rPr lang="en-GB" altLang="en-US" b="1" dirty="0">
                <a:cs typeface="Calibri Light" panose="020F0302020204030204"/>
              </a:rPr>
              <a:t>9.15am</a:t>
            </a:r>
          </a:p>
          <a:p>
            <a:pPr>
              <a:buNone/>
              <a:defRPr/>
            </a:pPr>
            <a:r>
              <a:rPr lang="en-GB" altLang="en-US" dirty="0"/>
              <a:t>Tutors will take your register, take you to the tutor room and to assembly at 9.30am</a:t>
            </a:r>
            <a:endParaRPr lang="en-GB" altLang="en-US" dirty="0">
              <a:cs typeface="Calibri Light" panose="020F0302020204030204"/>
            </a:endParaRPr>
          </a:p>
          <a:p>
            <a:endParaRPr lang="en-GB" dirty="0"/>
          </a:p>
        </p:txBody>
      </p:sp>
      <p:sp>
        <p:nvSpPr>
          <p:cNvPr id="5" name="Title 4">
            <a:extLst>
              <a:ext uri="{FF2B5EF4-FFF2-40B4-BE49-F238E27FC236}">
                <a16:creationId xmlns:a16="http://schemas.microsoft.com/office/drawing/2014/main" id="{DE4DAE94-C863-4B8F-B7C9-C11A871DACB6}"/>
              </a:ext>
            </a:extLst>
          </p:cNvPr>
          <p:cNvSpPr>
            <a:spLocks noGrp="1"/>
          </p:cNvSpPr>
          <p:nvPr>
            <p:ph type="title"/>
          </p:nvPr>
        </p:nvSpPr>
        <p:spPr>
          <a:xfrm>
            <a:off x="3139702" y="838200"/>
            <a:ext cx="5912596" cy="706964"/>
          </a:xfrm>
          <a:ln>
            <a:solidFill>
              <a:srgbClr val="FF0000"/>
            </a:solidFill>
          </a:ln>
        </p:spPr>
        <p:txBody>
          <a:bodyPr/>
          <a:lstStyle/>
          <a:p>
            <a:r>
              <a:rPr lang="en-GB" dirty="0"/>
              <a:t>First Week Arrangements</a:t>
            </a:r>
          </a:p>
        </p:txBody>
      </p:sp>
      <p:pic>
        <p:nvPicPr>
          <p:cNvPr id="5122" name="Picture 2" descr="Clock 9:05 | ClipArt ETC">
            <a:extLst>
              <a:ext uri="{FF2B5EF4-FFF2-40B4-BE49-F238E27FC236}">
                <a16:creationId xmlns:a16="http://schemas.microsoft.com/office/drawing/2014/main" id="{B76B1B79-DA76-8C0F-EC0D-EBEBB725A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178" y="2603499"/>
            <a:ext cx="3494634" cy="349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39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629D69E7-07AD-4EFD-9342-64A7FDA7298D}"/>
              </a:ext>
            </a:extLst>
          </p:cNvPr>
          <p:cNvSpPr>
            <a:spLocks noGrp="1" noChangeArrowheads="1"/>
          </p:cNvSpPr>
          <p:nvPr>
            <p:ph type="title"/>
          </p:nvPr>
        </p:nvSpPr>
        <p:spPr>
          <a:xfrm>
            <a:off x="1154954" y="552450"/>
            <a:ext cx="8761413" cy="1314450"/>
          </a:xfrm>
          <a:ln>
            <a:solidFill>
              <a:srgbClr val="FF0000"/>
            </a:solidFill>
            <a:miter lim="800000"/>
            <a:headEnd/>
            <a:tailEnd/>
          </a:ln>
        </p:spPr>
        <p:txBody>
          <a:bodyPr/>
          <a:lstStyle/>
          <a:p>
            <a:pPr algn="ctr" eaLnBrk="1" hangingPunct="1"/>
            <a:r>
              <a:rPr lang="en-GB" altLang="en-US" sz="3800" dirty="0"/>
              <a:t>First Week Arrangements</a:t>
            </a:r>
            <a:br>
              <a:rPr lang="en-GB" altLang="en-US" sz="3800" dirty="0"/>
            </a:br>
            <a:r>
              <a:rPr lang="en-GB" altLang="en-US" sz="3800" dirty="0"/>
              <a:t>Tuesday 3</a:t>
            </a:r>
            <a:r>
              <a:rPr lang="en-GB" altLang="en-US" sz="3800" baseline="30000" dirty="0"/>
              <a:t>rd</a:t>
            </a:r>
            <a:r>
              <a:rPr lang="en-GB" altLang="en-US" sz="3800" dirty="0"/>
              <a:t> September</a:t>
            </a:r>
            <a:endParaRPr lang="en-US" altLang="en-US" sz="3800" dirty="0"/>
          </a:p>
        </p:txBody>
      </p:sp>
      <p:graphicFrame>
        <p:nvGraphicFramePr>
          <p:cNvPr id="2" name="Diagram 1">
            <a:extLst>
              <a:ext uri="{FF2B5EF4-FFF2-40B4-BE49-F238E27FC236}">
                <a16:creationId xmlns:a16="http://schemas.microsoft.com/office/drawing/2014/main" id="{39AE2428-7584-AC2A-8430-23830AB70526}"/>
              </a:ext>
            </a:extLst>
          </p:cNvPr>
          <p:cNvGraphicFramePr/>
          <p:nvPr>
            <p:extLst>
              <p:ext uri="{D42A27DB-BD31-4B8C-83A1-F6EECF244321}">
                <p14:modId xmlns:p14="http://schemas.microsoft.com/office/powerpoint/2010/main" val="3008714051"/>
              </p:ext>
            </p:extLst>
          </p:nvPr>
        </p:nvGraphicFramePr>
        <p:xfrm>
          <a:off x="295275" y="2266950"/>
          <a:ext cx="11353799" cy="4514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742B50-58A9-4356-BD99-2A934C7F7E6B}"/>
              </a:ext>
            </a:extLst>
          </p:cNvPr>
          <p:cNvSpPr txBox="1">
            <a:spLocks noChangeArrowheads="1"/>
          </p:cNvSpPr>
          <p:nvPr/>
        </p:nvSpPr>
        <p:spPr>
          <a:xfrm>
            <a:off x="2400300" y="765177"/>
            <a:ext cx="7038975" cy="1311273"/>
          </a:xfrm>
          <a:prstGeom prst="rect">
            <a:avLst/>
          </a:prstGeom>
          <a:ln>
            <a:solidFill>
              <a:srgbClr val="FF0000"/>
            </a:solid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800" dirty="0">
                <a:solidFill>
                  <a:schemeClr val="bg1"/>
                </a:solidFill>
              </a:rPr>
              <a:t>First Week Arrangements</a:t>
            </a:r>
          </a:p>
          <a:p>
            <a:pPr algn="ctr"/>
            <a:r>
              <a:rPr lang="en-GB" altLang="en-US" sz="3800" dirty="0">
                <a:solidFill>
                  <a:schemeClr val="bg1"/>
                </a:solidFill>
              </a:rPr>
              <a:t>Wednesday 4</a:t>
            </a:r>
            <a:r>
              <a:rPr lang="en-GB" altLang="en-US" sz="3800" baseline="30000" dirty="0">
                <a:solidFill>
                  <a:schemeClr val="bg1"/>
                </a:solidFill>
              </a:rPr>
              <a:t>th</a:t>
            </a:r>
            <a:r>
              <a:rPr lang="en-GB" altLang="en-US" sz="3800" dirty="0">
                <a:solidFill>
                  <a:schemeClr val="bg1"/>
                </a:solidFill>
              </a:rPr>
              <a:t> September</a:t>
            </a:r>
            <a:endParaRPr lang="en-US" altLang="en-US" sz="3800" dirty="0">
              <a:solidFill>
                <a:schemeClr val="bg1"/>
              </a:solidFill>
            </a:endParaRPr>
          </a:p>
        </p:txBody>
      </p:sp>
      <p:graphicFrame>
        <p:nvGraphicFramePr>
          <p:cNvPr id="2" name="Diagram 1">
            <a:extLst>
              <a:ext uri="{FF2B5EF4-FFF2-40B4-BE49-F238E27FC236}">
                <a16:creationId xmlns:a16="http://schemas.microsoft.com/office/drawing/2014/main" id="{54F64A1A-68DB-3AFD-9FA5-1D9B9B229060}"/>
              </a:ext>
            </a:extLst>
          </p:cNvPr>
          <p:cNvGraphicFramePr/>
          <p:nvPr>
            <p:extLst>
              <p:ext uri="{D42A27DB-BD31-4B8C-83A1-F6EECF244321}">
                <p14:modId xmlns:p14="http://schemas.microsoft.com/office/powerpoint/2010/main" val="3853964563"/>
              </p:ext>
            </p:extLst>
          </p:nvPr>
        </p:nvGraphicFramePr>
        <p:xfrm>
          <a:off x="716096" y="2305050"/>
          <a:ext cx="10719412" cy="4360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568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16C275-2C04-45B4-9D9F-DE011EA43346}"/>
              </a:ext>
            </a:extLst>
          </p:cNvPr>
          <p:cNvSpPr>
            <a:spLocks noGrp="1"/>
          </p:cNvSpPr>
          <p:nvPr>
            <p:ph type="title"/>
          </p:nvPr>
        </p:nvSpPr>
        <p:spPr>
          <a:xfrm>
            <a:off x="3860055" y="1049868"/>
            <a:ext cx="4179046" cy="706964"/>
          </a:xfrm>
          <a:ln>
            <a:solidFill>
              <a:srgbClr val="FF0000"/>
            </a:solidFill>
          </a:ln>
        </p:spPr>
        <p:txBody>
          <a:bodyPr/>
          <a:lstStyle/>
          <a:p>
            <a:r>
              <a:rPr lang="en-GB" dirty="0"/>
              <a:t>Pocket Books/QR</a:t>
            </a:r>
          </a:p>
        </p:txBody>
      </p:sp>
      <p:graphicFrame>
        <p:nvGraphicFramePr>
          <p:cNvPr id="2" name="Diagram 1">
            <a:extLst>
              <a:ext uri="{FF2B5EF4-FFF2-40B4-BE49-F238E27FC236}">
                <a16:creationId xmlns:a16="http://schemas.microsoft.com/office/drawing/2014/main" id="{A76948B5-12A9-9791-9675-26C2D06512E4}"/>
              </a:ext>
            </a:extLst>
          </p:cNvPr>
          <p:cNvGraphicFramePr/>
          <p:nvPr>
            <p:extLst>
              <p:ext uri="{D42A27DB-BD31-4B8C-83A1-F6EECF244321}">
                <p14:modId xmlns:p14="http://schemas.microsoft.com/office/powerpoint/2010/main" val="1087827416"/>
              </p:ext>
            </p:extLst>
          </p:nvPr>
        </p:nvGraphicFramePr>
        <p:xfrm>
          <a:off x="793215" y="2368627"/>
          <a:ext cx="10796530" cy="4296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FD309B5-4209-4939-90C0-F25AA618D757}"/>
              </a:ext>
            </a:extLst>
          </p:cNvPr>
          <p:cNvSpPr>
            <a:spLocks noGrp="1" noChangeArrowheads="1"/>
          </p:cNvSpPr>
          <p:nvPr>
            <p:ph idx="1"/>
          </p:nvPr>
        </p:nvSpPr>
        <p:spPr>
          <a:xfrm>
            <a:off x="418642" y="2603500"/>
            <a:ext cx="7733840" cy="3973570"/>
          </a:xfrm>
        </p:spPr>
        <p:txBody>
          <a:bodyPr vert="horz" lIns="91440" tIns="45720" rIns="91440" bIns="45720" rtlCol="0" anchor="t">
            <a:normAutofit/>
          </a:bodyPr>
          <a:lstStyle/>
          <a:p>
            <a:pPr>
              <a:lnSpc>
                <a:spcPct val="80000"/>
              </a:lnSpc>
              <a:defRPr/>
            </a:pPr>
            <a:r>
              <a:rPr lang="en-GB" altLang="en-US" sz="2000" dirty="0">
                <a:latin typeface="+mj-lt"/>
              </a:rPr>
              <a:t>There is a homework timetable issued to each tutor group at the start of the year. This will be sent to parents in the first week. </a:t>
            </a:r>
          </a:p>
          <a:p>
            <a:pPr eaLnBrk="1" hangingPunct="1">
              <a:lnSpc>
                <a:spcPct val="80000"/>
              </a:lnSpc>
              <a:buFontTx/>
              <a:buNone/>
              <a:defRPr/>
            </a:pPr>
            <a:endParaRPr lang="en-GB" altLang="en-US" sz="2000" dirty="0">
              <a:latin typeface="+mj-lt"/>
            </a:endParaRPr>
          </a:p>
          <a:p>
            <a:pPr>
              <a:lnSpc>
                <a:spcPct val="80000"/>
              </a:lnSpc>
              <a:defRPr/>
            </a:pPr>
            <a:r>
              <a:rPr lang="en-GB" altLang="en-US" sz="2000" dirty="0">
                <a:latin typeface="+mj-lt"/>
              </a:rPr>
              <a:t>Students usually receive approximately </a:t>
            </a:r>
            <a:r>
              <a:rPr lang="en-GB" altLang="en-US" sz="2000" dirty="0">
                <a:highlight>
                  <a:srgbClr val="FFFF00"/>
                </a:highlight>
                <a:latin typeface="+mj-lt"/>
              </a:rPr>
              <a:t>2 subjects per night </a:t>
            </a:r>
            <a:r>
              <a:rPr lang="en-GB" altLang="en-US" sz="2000" dirty="0">
                <a:latin typeface="+mj-lt"/>
              </a:rPr>
              <a:t>with approximately </a:t>
            </a:r>
            <a:r>
              <a:rPr lang="en-GB" altLang="en-US" sz="2000" dirty="0">
                <a:highlight>
                  <a:srgbClr val="FFFF00"/>
                </a:highlight>
                <a:latin typeface="+mj-lt"/>
              </a:rPr>
              <a:t>20 mins </a:t>
            </a:r>
            <a:r>
              <a:rPr lang="en-GB" altLang="en-US" sz="2000" dirty="0">
                <a:latin typeface="+mj-lt"/>
              </a:rPr>
              <a:t>to be spent on each subject. Sometimes students </a:t>
            </a:r>
            <a:r>
              <a:rPr lang="en-GB" altLang="en-US" sz="2000" dirty="0">
                <a:highlight>
                  <a:srgbClr val="FFFF00"/>
                </a:highlight>
                <a:latin typeface="+mj-lt"/>
              </a:rPr>
              <a:t>may not get homework</a:t>
            </a:r>
            <a:r>
              <a:rPr lang="en-GB" altLang="en-US" sz="2000" dirty="0">
                <a:latin typeface="+mj-lt"/>
              </a:rPr>
              <a:t>, if for example they are working on a project in geography over a few weeks.</a:t>
            </a:r>
          </a:p>
          <a:p>
            <a:pPr eaLnBrk="1" hangingPunct="1">
              <a:lnSpc>
                <a:spcPct val="80000"/>
              </a:lnSpc>
              <a:defRPr/>
            </a:pPr>
            <a:endParaRPr lang="en-GB" altLang="en-US" sz="2000" dirty="0">
              <a:latin typeface="+mj-lt"/>
            </a:endParaRPr>
          </a:p>
          <a:p>
            <a:pPr>
              <a:lnSpc>
                <a:spcPct val="80000"/>
              </a:lnSpc>
              <a:defRPr/>
            </a:pPr>
            <a:r>
              <a:rPr lang="en-GB" altLang="en-US" sz="2000" dirty="0">
                <a:latin typeface="+mj-lt"/>
              </a:rPr>
              <a:t>Homework will be recorded on </a:t>
            </a:r>
            <a:r>
              <a:rPr lang="en-GB" altLang="en-US" sz="2000" dirty="0" err="1">
                <a:latin typeface="+mj-lt"/>
              </a:rPr>
              <a:t>ClassCharts</a:t>
            </a:r>
            <a:r>
              <a:rPr lang="en-GB" altLang="en-US" sz="2000" dirty="0">
                <a:latin typeface="+mj-lt"/>
              </a:rPr>
              <a:t> so you can keep a track on what your child has to do, and when it is due in. </a:t>
            </a:r>
          </a:p>
        </p:txBody>
      </p:sp>
      <p:sp>
        <p:nvSpPr>
          <p:cNvPr id="3" name="Title 2">
            <a:extLst>
              <a:ext uri="{FF2B5EF4-FFF2-40B4-BE49-F238E27FC236}">
                <a16:creationId xmlns:a16="http://schemas.microsoft.com/office/drawing/2014/main" id="{1D562E48-FECD-4956-81E9-B97A84054157}"/>
              </a:ext>
            </a:extLst>
          </p:cNvPr>
          <p:cNvSpPr>
            <a:spLocks noGrp="1"/>
          </p:cNvSpPr>
          <p:nvPr>
            <p:ph type="title"/>
          </p:nvPr>
        </p:nvSpPr>
        <p:spPr>
          <a:xfrm>
            <a:off x="4673227" y="1030818"/>
            <a:ext cx="2845546" cy="706964"/>
          </a:xfrm>
          <a:ln>
            <a:solidFill>
              <a:srgbClr val="FF0000"/>
            </a:solidFill>
          </a:ln>
        </p:spPr>
        <p:txBody>
          <a:bodyPr/>
          <a:lstStyle/>
          <a:p>
            <a:pPr algn="ctr"/>
            <a:r>
              <a:rPr lang="en-GB" dirty="0"/>
              <a:t>Homework</a:t>
            </a:r>
          </a:p>
        </p:txBody>
      </p:sp>
      <p:pic>
        <p:nvPicPr>
          <p:cNvPr id="5" name="Picture 4" descr="A logo for a company&#10;&#10;Description automatically generated">
            <a:extLst>
              <a:ext uri="{FF2B5EF4-FFF2-40B4-BE49-F238E27FC236}">
                <a16:creationId xmlns:a16="http://schemas.microsoft.com/office/drawing/2014/main" id="{15E17739-5E90-F27D-E315-56AA78D0C21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6955" y="2714739"/>
            <a:ext cx="3256403" cy="32564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8E9C-EBC1-42E0-9A96-340F8378DB5F}"/>
              </a:ext>
            </a:extLst>
          </p:cNvPr>
          <p:cNvSpPr>
            <a:spLocks noGrp="1"/>
          </p:cNvSpPr>
          <p:nvPr>
            <p:ph type="title"/>
          </p:nvPr>
        </p:nvSpPr>
        <p:spPr>
          <a:xfrm>
            <a:off x="1154954" y="973668"/>
            <a:ext cx="8761413" cy="706964"/>
          </a:xfrm>
        </p:spPr>
        <p:txBody>
          <a:bodyPr>
            <a:normAutofit/>
          </a:bodyPr>
          <a:lstStyle/>
          <a:p>
            <a:r>
              <a:rPr lang="en-GB" dirty="0"/>
              <a:t>What tutor time looks like</a:t>
            </a:r>
          </a:p>
        </p:txBody>
      </p:sp>
      <p:pic>
        <p:nvPicPr>
          <p:cNvPr id="4" name="Picture 3" descr="A logo for a company&#10;&#10;Description automatically generated">
            <a:extLst>
              <a:ext uri="{FF2B5EF4-FFF2-40B4-BE49-F238E27FC236}">
                <a16:creationId xmlns:a16="http://schemas.microsoft.com/office/drawing/2014/main" id="{27FD1965-3873-2496-AAA9-7F3CDA99F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337" y="2603500"/>
            <a:ext cx="1628663" cy="1628663"/>
          </a:xfrm>
          <a:prstGeom prst="roundRect">
            <a:avLst>
              <a:gd name="adj" fmla="val 1858"/>
            </a:avLst>
          </a:prstGeom>
          <a:effectLst/>
        </p:spPr>
      </p:pic>
      <p:pic>
        <p:nvPicPr>
          <p:cNvPr id="4102" name="Picture 6" descr="Wellbeing in the Workplace - The ...">
            <a:extLst>
              <a:ext uri="{FF2B5EF4-FFF2-40B4-BE49-F238E27FC236}">
                <a16:creationId xmlns:a16="http://schemas.microsoft.com/office/drawing/2014/main" id="{51E127C8-7AE9-86F0-6022-4F9F2D9E808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83878" y="2603500"/>
            <a:ext cx="1628663" cy="1628663"/>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pic>
        <p:nvPicPr>
          <p:cNvPr id="4098" name="Picture 2" descr="Reading | Carrington Primary">
            <a:extLst>
              <a:ext uri="{FF2B5EF4-FFF2-40B4-BE49-F238E27FC236}">
                <a16:creationId xmlns:a16="http://schemas.microsoft.com/office/drawing/2014/main" id="{DAE3BDBD-3F0D-A2DA-94A5-B7EFA1AD903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51467" y="4471908"/>
            <a:ext cx="2392403" cy="1467118"/>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pic>
        <p:nvPicPr>
          <p:cNvPr id="4100" name="Picture 4" descr="Ninja Maths">
            <a:extLst>
              <a:ext uri="{FF2B5EF4-FFF2-40B4-BE49-F238E27FC236}">
                <a16:creationId xmlns:a16="http://schemas.microsoft.com/office/drawing/2014/main" id="{9D2F4924-A0F4-5475-ADE3-642517344BF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702008" y="4753205"/>
            <a:ext cx="2392403" cy="904524"/>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614D07-418E-44A4-B29B-5CD80770A2D7}"/>
              </a:ext>
            </a:extLst>
          </p:cNvPr>
          <p:cNvSpPr>
            <a:spLocks noGrp="1"/>
          </p:cNvSpPr>
          <p:nvPr>
            <p:ph idx="1"/>
          </p:nvPr>
        </p:nvSpPr>
        <p:spPr>
          <a:xfrm>
            <a:off x="6545726" y="2603500"/>
            <a:ext cx="4647207" cy="3416300"/>
          </a:xfrm>
        </p:spPr>
        <p:txBody>
          <a:bodyPr anchor="ctr">
            <a:normAutofit/>
          </a:bodyPr>
          <a:lstStyle/>
          <a:p>
            <a:pPr>
              <a:lnSpc>
                <a:spcPct val="90000"/>
              </a:lnSpc>
            </a:pPr>
            <a:r>
              <a:rPr lang="en-GB"/>
              <a:t>Activities every morning within tutor (8.45-9.05)</a:t>
            </a:r>
          </a:p>
          <a:p>
            <a:pPr>
              <a:lnSpc>
                <a:spcPct val="90000"/>
              </a:lnSpc>
            </a:pPr>
            <a:r>
              <a:rPr lang="en-GB"/>
              <a:t>Reading in class</a:t>
            </a:r>
          </a:p>
          <a:p>
            <a:pPr>
              <a:lnSpc>
                <a:spcPct val="90000"/>
              </a:lnSpc>
            </a:pPr>
            <a:r>
              <a:rPr lang="en-GB"/>
              <a:t>Year Group or House Assembly morning </a:t>
            </a:r>
          </a:p>
          <a:p>
            <a:pPr>
              <a:lnSpc>
                <a:spcPct val="90000"/>
              </a:lnSpc>
            </a:pPr>
            <a:r>
              <a:rPr lang="en-GB"/>
              <a:t>Quiz morning (house points up for grabs!)</a:t>
            </a:r>
          </a:p>
          <a:p>
            <a:pPr>
              <a:lnSpc>
                <a:spcPct val="90000"/>
              </a:lnSpc>
            </a:pPr>
            <a:r>
              <a:rPr lang="en-GB"/>
              <a:t>Maths Ninja</a:t>
            </a:r>
          </a:p>
          <a:p>
            <a:pPr>
              <a:lnSpc>
                <a:spcPct val="90000"/>
              </a:lnSpc>
            </a:pPr>
            <a:r>
              <a:rPr lang="en-GB"/>
              <a:t>Well being activities</a:t>
            </a:r>
          </a:p>
          <a:p>
            <a:pPr>
              <a:lnSpc>
                <a:spcPct val="90000"/>
              </a:lnSpc>
            </a:pPr>
            <a:r>
              <a:rPr lang="en-GB"/>
              <a:t>ClassCharts check ups</a:t>
            </a:r>
          </a:p>
          <a:p>
            <a:pPr marL="0" indent="0">
              <a:lnSpc>
                <a:spcPct val="90000"/>
              </a:lnSpc>
              <a:buNone/>
            </a:pPr>
            <a:endParaRPr lang="en-GB"/>
          </a:p>
        </p:txBody>
      </p:sp>
    </p:spTree>
    <p:extLst>
      <p:ext uri="{BB962C8B-B14F-4D97-AF65-F5344CB8AC3E}">
        <p14:creationId xmlns:p14="http://schemas.microsoft.com/office/powerpoint/2010/main" val="272936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7914-144C-41D1-9FC5-9D7DBC7FCD1C}"/>
              </a:ext>
            </a:extLst>
          </p:cNvPr>
          <p:cNvSpPr>
            <a:spLocks noGrp="1"/>
          </p:cNvSpPr>
          <p:nvPr>
            <p:ph type="title"/>
          </p:nvPr>
        </p:nvSpPr>
        <p:spPr>
          <a:xfrm>
            <a:off x="1154955" y="973668"/>
            <a:ext cx="2902696" cy="706964"/>
          </a:xfrm>
          <a:ln>
            <a:solidFill>
              <a:srgbClr val="FF0000"/>
            </a:solidFill>
          </a:ln>
        </p:spPr>
        <p:txBody>
          <a:bodyPr/>
          <a:lstStyle/>
          <a:p>
            <a:r>
              <a:rPr lang="en-GB" dirty="0"/>
              <a:t>Questions?</a:t>
            </a:r>
          </a:p>
        </p:txBody>
      </p:sp>
      <p:sp>
        <p:nvSpPr>
          <p:cNvPr id="3" name="Content Placeholder 2">
            <a:extLst>
              <a:ext uri="{FF2B5EF4-FFF2-40B4-BE49-F238E27FC236}">
                <a16:creationId xmlns:a16="http://schemas.microsoft.com/office/drawing/2014/main" id="{0EB3E0E0-B2D6-42BB-A42E-F00114E0EF1A}"/>
              </a:ext>
            </a:extLst>
          </p:cNvPr>
          <p:cNvSpPr>
            <a:spLocks noGrp="1"/>
          </p:cNvSpPr>
          <p:nvPr>
            <p:ph idx="1"/>
          </p:nvPr>
        </p:nvSpPr>
        <p:spPr>
          <a:xfrm>
            <a:off x="192087" y="2603499"/>
            <a:ext cx="7354468" cy="3753233"/>
          </a:xfrm>
        </p:spPr>
        <p:txBody>
          <a:bodyPr vert="horz" lIns="91440" tIns="45720" rIns="91440" bIns="45720" rtlCol="0" anchor="t">
            <a:normAutofit/>
          </a:bodyPr>
          <a:lstStyle/>
          <a:p>
            <a:r>
              <a:rPr lang="en-GB" dirty="0"/>
              <a:t>If you have anything you want to ask or information you would like to pass on about your child, feel free to email.</a:t>
            </a:r>
          </a:p>
          <a:p>
            <a:endParaRPr lang="en-GB" dirty="0"/>
          </a:p>
          <a:p>
            <a:r>
              <a:rPr lang="en-GB" dirty="0">
                <a:hlinkClick r:id="rId3"/>
              </a:rPr>
              <a:t>s.evans@walton.staffs.sch.uk</a:t>
            </a:r>
            <a:r>
              <a:rPr lang="en-GB" dirty="0"/>
              <a:t> </a:t>
            </a:r>
          </a:p>
          <a:p>
            <a:endParaRPr lang="en-GB" dirty="0"/>
          </a:p>
          <a:p>
            <a:r>
              <a:rPr lang="en-GB" dirty="0"/>
              <a:t>Transition Coordinator</a:t>
            </a:r>
          </a:p>
          <a:p>
            <a:r>
              <a:rPr lang="en-GB" dirty="0">
                <a:hlinkClick r:id="rId4"/>
              </a:rPr>
              <a:t>n.turner@walton.staffs.sch.uk</a:t>
            </a:r>
            <a:r>
              <a:rPr lang="en-GB" dirty="0"/>
              <a:t> (Transition Leader)</a:t>
            </a:r>
          </a:p>
          <a:p>
            <a:r>
              <a:rPr lang="en-GB" dirty="0">
                <a:hlinkClick r:id="rId5"/>
              </a:rPr>
              <a:t>d.downes@walton.staffs.sch.uk</a:t>
            </a:r>
            <a:r>
              <a:rPr lang="en-GB" dirty="0"/>
              <a:t> (Head of Year 7)</a:t>
            </a:r>
          </a:p>
        </p:txBody>
      </p:sp>
      <p:pic>
        <p:nvPicPr>
          <p:cNvPr id="5" name="Picture 4">
            <a:extLst>
              <a:ext uri="{FF2B5EF4-FFF2-40B4-BE49-F238E27FC236}">
                <a16:creationId xmlns:a16="http://schemas.microsoft.com/office/drawing/2014/main" id="{0E0CD7E9-0054-7FD2-8CE2-C530348CEF01}"/>
              </a:ext>
            </a:extLst>
          </p:cNvPr>
          <p:cNvPicPr>
            <a:picLocks noChangeAspect="1"/>
          </p:cNvPicPr>
          <p:nvPr/>
        </p:nvPicPr>
        <p:blipFill>
          <a:blip r:embed="rId6"/>
          <a:stretch>
            <a:fillRect/>
          </a:stretch>
        </p:blipFill>
        <p:spPr>
          <a:xfrm>
            <a:off x="7337235" y="2239891"/>
            <a:ext cx="4453358" cy="4618109"/>
          </a:xfrm>
          <a:prstGeom prst="rect">
            <a:avLst/>
          </a:prstGeom>
        </p:spPr>
      </p:pic>
    </p:spTree>
    <p:extLst>
      <p:ext uri="{BB962C8B-B14F-4D97-AF65-F5344CB8AC3E}">
        <p14:creationId xmlns:p14="http://schemas.microsoft.com/office/powerpoint/2010/main" val="965615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d5c1b75-04f0-42c9-a90e-a74f917b3a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F871F8C9B2F14DACBB99D15DD994D5" ma:contentTypeVersion="18" ma:contentTypeDescription="Create a new document." ma:contentTypeScope="" ma:versionID="878b92579488b67f84b52346f40aaab3">
  <xsd:schema xmlns:xsd="http://www.w3.org/2001/XMLSchema" xmlns:xs="http://www.w3.org/2001/XMLSchema" xmlns:p="http://schemas.microsoft.com/office/2006/metadata/properties" xmlns:ns3="6d5c1b75-04f0-42c9-a90e-a74f917b3ac1" xmlns:ns4="06524e91-bc04-419c-a017-13dc36efd269" targetNamespace="http://schemas.microsoft.com/office/2006/metadata/properties" ma:root="true" ma:fieldsID="d697789ca57bb5c0f6da28b076010dcb" ns3:_="" ns4:_="">
    <xsd:import namespace="6d5c1b75-04f0-42c9-a90e-a74f917b3ac1"/>
    <xsd:import namespace="06524e91-bc04-419c-a017-13dc36efd26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5c1b75-04f0-42c9-a90e-a74f917b3a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524e91-bc04-419c-a017-13dc36efd26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780AE-604A-478F-8A5B-E0E14359DCD7}">
  <ds:schemaRefs>
    <ds:schemaRef ds:uri="http://schemas.microsoft.com/office/2006/metadata/properties"/>
    <ds:schemaRef ds:uri="http://purl.org/dc/terms/"/>
    <ds:schemaRef ds:uri="http://purl.org/dc/elements/1.1/"/>
    <ds:schemaRef ds:uri="6d5c1b75-04f0-42c9-a90e-a74f917b3ac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06524e91-bc04-419c-a017-13dc36efd269"/>
    <ds:schemaRef ds:uri="http://purl.org/dc/dcmitype/"/>
  </ds:schemaRefs>
</ds:datastoreItem>
</file>

<file path=customXml/itemProps2.xml><?xml version="1.0" encoding="utf-8"?>
<ds:datastoreItem xmlns:ds="http://schemas.openxmlformats.org/officeDocument/2006/customXml" ds:itemID="{7B16A44E-8CB6-485A-A244-FFAAA53B1DD6}">
  <ds:schemaRefs>
    <ds:schemaRef ds:uri="http://schemas.microsoft.com/sharepoint/v3/contenttype/forms"/>
  </ds:schemaRefs>
</ds:datastoreItem>
</file>

<file path=customXml/itemProps3.xml><?xml version="1.0" encoding="utf-8"?>
<ds:datastoreItem xmlns:ds="http://schemas.openxmlformats.org/officeDocument/2006/customXml" ds:itemID="{E8523796-4E7A-445E-8DA4-94C990ED3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5c1b75-04f0-42c9-a90e-a74f917b3ac1"/>
    <ds:schemaRef ds:uri="06524e91-bc04-419c-a017-13dc36efd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1160</Words>
  <Application>Microsoft Office PowerPoint</Application>
  <PresentationFormat>Widescreen</PresentationFormat>
  <Paragraphs>108</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Times New Roman</vt:lpstr>
      <vt:lpstr>Verdana</vt:lpstr>
      <vt:lpstr>Wingdings 3</vt:lpstr>
      <vt:lpstr>Ion Boardroom</vt:lpstr>
      <vt:lpstr>Tutor Group 7.5  Deercote</vt:lpstr>
      <vt:lpstr>Welcome!</vt:lpstr>
      <vt:lpstr>First Week Arrangements</vt:lpstr>
      <vt:lpstr>First Week Arrangements Tuesday 3rd September</vt:lpstr>
      <vt:lpstr>PowerPoint Presentation</vt:lpstr>
      <vt:lpstr>Pocket Books/QR</vt:lpstr>
      <vt:lpstr>Homework</vt:lpstr>
      <vt:lpstr>What tutor time looks like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N.Turner</dc:creator>
  <cp:lastModifiedBy>Mrs S Evans</cp:lastModifiedBy>
  <cp:revision>143</cp:revision>
  <dcterms:created xsi:type="dcterms:W3CDTF">2021-06-17T18:15:37Z</dcterms:created>
  <dcterms:modified xsi:type="dcterms:W3CDTF">2024-07-01T11:09:06Z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0x01010007F871F8C9B2F14DACBB99D15DD994D5</vt:lpwstr>
  </property>
</Properties>
</file>