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913" r:id="rId5"/>
  </p:sldMasterIdLst>
  <p:notesMasterIdLst>
    <p:notesMasterId r:id="rId28"/>
  </p:notesMasterIdLst>
  <p:handoutMasterIdLst>
    <p:handoutMasterId r:id="rId29"/>
  </p:handoutMasterIdLst>
  <p:sldIdLst>
    <p:sldId id="256" r:id="rId6"/>
    <p:sldId id="272" r:id="rId7"/>
    <p:sldId id="278" r:id="rId8"/>
    <p:sldId id="279" r:id="rId9"/>
    <p:sldId id="280" r:id="rId10"/>
    <p:sldId id="281" r:id="rId11"/>
    <p:sldId id="257" r:id="rId12"/>
    <p:sldId id="282" r:id="rId13"/>
    <p:sldId id="258" r:id="rId14"/>
    <p:sldId id="283" r:id="rId15"/>
    <p:sldId id="262" r:id="rId16"/>
    <p:sldId id="277" r:id="rId17"/>
    <p:sldId id="275" r:id="rId18"/>
    <p:sldId id="276" r:id="rId19"/>
    <p:sldId id="259" r:id="rId20"/>
    <p:sldId id="260" r:id="rId21"/>
    <p:sldId id="274" r:id="rId22"/>
    <p:sldId id="261" r:id="rId23"/>
    <p:sldId id="268" r:id="rId24"/>
    <p:sldId id="269" r:id="rId25"/>
    <p:sldId id="267" r:id="rId26"/>
    <p:sldId id="273" r:id="rId2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46" autoAdjust="0"/>
  </p:normalViewPr>
  <p:slideViewPr>
    <p:cSldViewPr snapToGrid="0">
      <p:cViewPr varScale="1">
        <p:scale>
          <a:sx n="50" d="100"/>
          <a:sy n="50" d="100"/>
        </p:scale>
        <p:origin x="174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Turner" userId="83bbf32e-a1e8-4d6c-9a2e-d3a9d49c823b" providerId="ADAL" clId="{004FD518-AA36-4220-830B-C526E57BDFC7}"/>
    <pc:docChg chg="custSel modSld">
      <pc:chgData name="N.Turner" userId="83bbf32e-a1e8-4d6c-9a2e-d3a9d49c823b" providerId="ADAL" clId="{004FD518-AA36-4220-830B-C526E57BDFC7}" dt="2024-07-01T19:20:34.161" v="177" actId="20577"/>
      <pc:docMkLst>
        <pc:docMk/>
      </pc:docMkLst>
      <pc:sldChg chg="modNotesTx">
        <pc:chgData name="N.Turner" userId="83bbf32e-a1e8-4d6c-9a2e-d3a9d49c823b" providerId="ADAL" clId="{004FD518-AA36-4220-830B-C526E57BDFC7}" dt="2024-07-01T19:20:34.161" v="177" actId="20577"/>
        <pc:sldMkLst>
          <pc:docMk/>
          <pc:sldMk cId="0"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5A1EEFA-470C-42A9-B6A9-3FAE1CFA052E}"/>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7651" name="Rectangle 3">
            <a:extLst>
              <a:ext uri="{FF2B5EF4-FFF2-40B4-BE49-F238E27FC236}">
                <a16:creationId xmlns:a16="http://schemas.microsoft.com/office/drawing/2014/main" id="{E481A22A-F442-4F0A-BD15-05FE4635C05B}"/>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a:extLst>
              <a:ext uri="{FF2B5EF4-FFF2-40B4-BE49-F238E27FC236}">
                <a16:creationId xmlns:a16="http://schemas.microsoft.com/office/drawing/2014/main" id="{80EE3289-52F0-4A6C-A7DD-32595771229C}"/>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7653" name="Rectangle 5">
            <a:extLst>
              <a:ext uri="{FF2B5EF4-FFF2-40B4-BE49-F238E27FC236}">
                <a16:creationId xmlns:a16="http://schemas.microsoft.com/office/drawing/2014/main" id="{5EAC9573-7A64-42DD-8EC5-65BB1DE58D25}"/>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602C6418-6E18-46E6-910F-0193AEF4968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9C68C3-9A26-4EEF-B97E-19F30E1C0FA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C3C20C85-C03E-419B-944D-4D48CC48B419}"/>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91623DEF-D4C3-47D0-8AC3-BA3FA0E232C7}" type="datetimeFigureOut">
              <a:rPr lang="en-GB"/>
              <a:pPr>
                <a:defRPr/>
              </a:pPr>
              <a:t>01/07/2024</a:t>
            </a:fld>
            <a:endParaRPr lang="en-GB"/>
          </a:p>
        </p:txBody>
      </p:sp>
      <p:sp>
        <p:nvSpPr>
          <p:cNvPr id="4" name="Slide Image Placeholder 3">
            <a:extLst>
              <a:ext uri="{FF2B5EF4-FFF2-40B4-BE49-F238E27FC236}">
                <a16:creationId xmlns:a16="http://schemas.microsoft.com/office/drawing/2014/main" id="{39727516-7083-4604-998F-F0CDA4A4E661}"/>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98D35F1-C5C0-4DEA-951F-48C331859E86}"/>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2441A64-B93C-4152-B4D8-F270278EE125}"/>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B78F5914-F4EC-418F-B311-AE6577B4D323}"/>
              </a:ext>
            </a:extLst>
          </p:cNvPr>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6E29B9-AA48-447D-8821-569C0A36C2A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21D8F6D-FAA7-4133-96A5-A035DA48EA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4BCB57B-A23D-406C-854B-66F8D5EC27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Thank you Dr Rowley, welcome again to our transition information evening. My name is Mrs Turner, I am the Transition Co-Ordinator. Tonight I am going to share with you some information ahead of meeting your child’s tutor and hopefully give you an insight in what you can expect come September.</a:t>
            </a:r>
          </a:p>
        </p:txBody>
      </p:sp>
      <p:sp>
        <p:nvSpPr>
          <p:cNvPr id="6148" name="Slide Number Placeholder 3">
            <a:extLst>
              <a:ext uri="{FF2B5EF4-FFF2-40B4-BE49-F238E27FC236}">
                <a16:creationId xmlns:a16="http://schemas.microsoft.com/office/drawing/2014/main" id="{1A20E850-6C35-4759-A563-04594366DB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6CB7CB1-85E9-487F-90B4-EBE6663FB51A}"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631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43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FDDF3C8-B91D-4AF5-AB4E-01E4E75DA3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4005A9A-CDE3-4072-85EC-AD157899EE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Thank you Mr Fowler.</a:t>
            </a:r>
            <a:endParaRPr lang="en-US"/>
          </a:p>
          <a:p>
            <a:pPr>
              <a:spcBef>
                <a:spcPct val="0"/>
              </a:spcBef>
            </a:pPr>
            <a:r>
              <a:rPr lang="en-GB" altLang="en-US"/>
              <a:t>Something we are working hard on in school at present is imbedding Our school values of Be Ready, Be respectful, Be safe something new for students to consider when managing their own behaviour around school. We want to create a happy and healthy school environment with parity across the student body so that students from any and all backgrounds with any needs can access a high quality education and be supported in their learning when and where they need it, and whatever form that support might take. </a:t>
            </a:r>
          </a:p>
          <a:p>
            <a:pPr marL="457200" indent="-457200">
              <a:spcBef>
                <a:spcPct val="20000"/>
              </a:spcBef>
              <a:buFont typeface="Arial,Sans-Serif"/>
              <a:buChar char="•"/>
            </a:pPr>
            <a:r>
              <a:rPr lang="en-GB"/>
              <a:t>We expect all members of the school to abide by our school values.</a:t>
            </a:r>
          </a:p>
          <a:p>
            <a:pPr marL="457200" indent="-457200">
              <a:spcBef>
                <a:spcPct val="20000"/>
              </a:spcBef>
              <a:buFont typeface="Arial,Sans-Serif"/>
              <a:buChar char="•"/>
            </a:pPr>
            <a:endParaRPr lang="en-GB"/>
          </a:p>
          <a:p>
            <a:pPr>
              <a:spcBef>
                <a:spcPct val="20000"/>
              </a:spcBef>
            </a:pPr>
            <a:r>
              <a:rPr lang="en-GB"/>
              <a:t>This means that they:</a:t>
            </a:r>
          </a:p>
          <a:p>
            <a:pPr marL="457200" indent="-457200">
              <a:spcBef>
                <a:spcPct val="20000"/>
              </a:spcBef>
              <a:buFont typeface="Arial,Sans-Serif"/>
              <a:buChar char="•"/>
            </a:pPr>
            <a:r>
              <a:rPr lang="en-GB"/>
              <a:t>Try their best and work to their best ability in lessons</a:t>
            </a:r>
          </a:p>
          <a:p>
            <a:pPr marL="457200" indent="-457200">
              <a:spcBef>
                <a:spcPct val="20000"/>
              </a:spcBef>
              <a:buFont typeface="Arial,Sans-Serif"/>
              <a:buChar char="•"/>
            </a:pPr>
            <a:r>
              <a:rPr lang="en-GB"/>
              <a:t>Be kind and show respect for others</a:t>
            </a:r>
          </a:p>
          <a:p>
            <a:pPr marL="457200" indent="-457200">
              <a:spcBef>
                <a:spcPct val="20000"/>
              </a:spcBef>
              <a:buFont typeface="Arial,Sans-Serif"/>
              <a:buChar char="•"/>
            </a:pPr>
            <a:r>
              <a:rPr lang="en-GB"/>
              <a:t>Care about the school they are in by respecting their surroundings</a:t>
            </a:r>
          </a:p>
          <a:p>
            <a:pPr>
              <a:spcBef>
                <a:spcPct val="0"/>
              </a:spcBef>
            </a:pPr>
            <a:r>
              <a:rPr lang="en-GB" altLang="en-US">
                <a:cs typeface="Calibri"/>
              </a:rPr>
              <a:t>And we will support this by having high expectations and being as supportive as we can.</a:t>
            </a:r>
          </a:p>
        </p:txBody>
      </p:sp>
      <p:sp>
        <p:nvSpPr>
          <p:cNvPr id="8196" name="Slide Number Placeholder 3">
            <a:extLst>
              <a:ext uri="{FF2B5EF4-FFF2-40B4-BE49-F238E27FC236}">
                <a16:creationId xmlns:a16="http://schemas.microsoft.com/office/drawing/2014/main" id="{6E6BA864-E258-4BED-BF2D-3BB61C76CD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71BDD00-F469-46D4-9AE3-13B8EA9D68DF}" type="slidenum">
              <a:rPr lang="en-GB" altLang="en-US"/>
              <a:pPr/>
              <a:t>12</a:t>
            </a:fld>
            <a:endParaRPr lang="en-GB" altLang="en-US"/>
          </a:p>
        </p:txBody>
      </p:sp>
    </p:spTree>
    <p:extLst>
      <p:ext uri="{BB962C8B-B14F-4D97-AF65-F5344CB8AC3E}">
        <p14:creationId xmlns:p14="http://schemas.microsoft.com/office/powerpoint/2010/main" val="2682670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FDDF3C8-B91D-4AF5-AB4E-01E4E75DA3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4005A9A-CDE3-4072-85EC-AD157899EE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a:t>Heads of </a:t>
            </a:r>
            <a:r>
              <a:rPr lang="en-GB" altLang="en-US" dirty="0" err="1"/>
              <a:t>Yeae</a:t>
            </a:r>
            <a:r>
              <a:rPr lang="en-GB" altLang="en-US" dirty="0"/>
              <a:t> role is to deal with any issues arising within the year group, be that behavioural, attendance, well being or progress. Your first point of contact if you have any issues is your </a:t>
            </a:r>
            <a:r>
              <a:rPr lang="en-GB" altLang="en-US" dirty="0" err="1"/>
              <a:t>childs</a:t>
            </a:r>
            <a:r>
              <a:rPr lang="en-GB" altLang="en-US" dirty="0"/>
              <a:t> tutor, whom you’ll meet shortly. We work closely together as a team but as your child will see their tutor daily, its usually the best place to start. Our tutors will work hard to get to know your child and build that relationship so they feel confident in talking to tutors should they have any issues. Mrs Cashmore Assistant headteacher oversees this team, assisted by myself and Mr Curtis, Director of Pastoral Care for behaviour. Our overriding role is to help and support your child on their high school journey.</a:t>
            </a:r>
          </a:p>
          <a:p>
            <a:pPr eaLnBrk="1" hangingPunct="1">
              <a:spcBef>
                <a:spcPct val="0"/>
              </a:spcBef>
              <a:defRPr/>
            </a:pPr>
            <a:r>
              <a:rPr lang="en-GB" altLang="en-US" dirty="0"/>
              <a:t>Our Pastoral team will also celebrate and reward the amazing things your child will do, in terms of progress, effort and praise points. Something we value an, with the introduction of our </a:t>
            </a:r>
            <a:r>
              <a:rPr lang="en-GB" altLang="en-US" dirty="0" err="1"/>
              <a:t>classcharts</a:t>
            </a:r>
            <a:r>
              <a:rPr lang="en-GB" altLang="en-US" dirty="0"/>
              <a:t> app this year, are working hard at building upon this come September.</a:t>
            </a:r>
            <a:endParaRPr lang="en-GB" altLang="en-US" dirty="0">
              <a:cs typeface="Calibri"/>
            </a:endParaRPr>
          </a:p>
          <a:p>
            <a:pPr eaLnBrk="1" hangingPunct="1">
              <a:spcBef>
                <a:spcPct val="0"/>
              </a:spcBef>
              <a:defRPr/>
            </a:pPr>
            <a:r>
              <a:rPr lang="en-GB" altLang="en-US" dirty="0"/>
              <a:t>If you have any personal information which you would like to share with your </a:t>
            </a:r>
            <a:r>
              <a:rPr lang="en-GB" altLang="en-US" dirty="0" err="1"/>
              <a:t>childs</a:t>
            </a:r>
            <a:r>
              <a:rPr lang="en-GB" altLang="en-US" dirty="0"/>
              <a:t> persons tutor please feel free to email them directly.  You will get their email address a little bit later.</a:t>
            </a:r>
            <a:endParaRPr lang="en-GB" altLang="en-US" dirty="0">
              <a:cs typeface="Calibri" panose="020F0502020204030204"/>
            </a:endParaRPr>
          </a:p>
          <a:p>
            <a:pPr eaLnBrk="1" hangingPunct="1">
              <a:spcBef>
                <a:spcPct val="0"/>
              </a:spcBef>
            </a:pPr>
            <a:endParaRPr lang="en-GB" altLang="en-US" dirty="0"/>
          </a:p>
        </p:txBody>
      </p:sp>
      <p:sp>
        <p:nvSpPr>
          <p:cNvPr id="8196" name="Slide Number Placeholder 3">
            <a:extLst>
              <a:ext uri="{FF2B5EF4-FFF2-40B4-BE49-F238E27FC236}">
                <a16:creationId xmlns:a16="http://schemas.microsoft.com/office/drawing/2014/main" id="{6E6BA864-E258-4BED-BF2D-3BB61C76CD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71BDD00-F469-46D4-9AE3-13B8EA9D68DF}" type="slidenum">
              <a:rPr lang="en-GB" altLang="en-US"/>
              <a:pPr/>
              <a:t>13</a:t>
            </a:fld>
            <a:endParaRPr lang="en-GB" altLang="en-US"/>
          </a:p>
        </p:txBody>
      </p:sp>
    </p:spTree>
    <p:extLst>
      <p:ext uri="{BB962C8B-B14F-4D97-AF65-F5344CB8AC3E}">
        <p14:creationId xmlns:p14="http://schemas.microsoft.com/office/powerpoint/2010/main" val="377413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FDDF3C8-B91D-4AF5-AB4E-01E4E75DA3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4005A9A-CDE3-4072-85EC-AD157899EE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We have welfare and attendance officers and school counsellor, SENCO and administrative assistants in the house team. No one wants to think of their child as unhappy in school and I think at this point it is important to note that we have robust procedures in place for dealing with bullying. Reporting any incidents of unkindness or any bullying issues is important so that staff can and will deal with it.  Supporting students is a two way process and we really value that communication with parents as it is you that knows your child best and are well placed to spot changes in your </a:t>
            </a:r>
            <a:r>
              <a:rPr lang="en-GB" altLang="en-US" dirty="0" err="1"/>
              <a:t>childs</a:t>
            </a:r>
            <a:r>
              <a:rPr lang="en-GB" altLang="en-US" dirty="0"/>
              <a:t> behaviour. We have a wealth of pastoral staff, a real strength of our school and we will deal with any issues that arise. Should you have any worries or concerns, please do not hesitate to get in touch with your </a:t>
            </a:r>
            <a:r>
              <a:rPr lang="en-GB" altLang="en-US" dirty="0" err="1"/>
              <a:t>childs</a:t>
            </a:r>
            <a:r>
              <a:rPr lang="en-GB" altLang="en-US" dirty="0"/>
              <a:t> tutor in the first instance and report any continuing incidents to myself, Mr Curtis or Mrs Downes.</a:t>
            </a:r>
          </a:p>
        </p:txBody>
      </p:sp>
      <p:sp>
        <p:nvSpPr>
          <p:cNvPr id="8196" name="Slide Number Placeholder 3">
            <a:extLst>
              <a:ext uri="{FF2B5EF4-FFF2-40B4-BE49-F238E27FC236}">
                <a16:creationId xmlns:a16="http://schemas.microsoft.com/office/drawing/2014/main" id="{6E6BA864-E258-4BED-BF2D-3BB61C76CD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71BDD00-F469-46D4-9AE3-13B8EA9D68DF}" type="slidenum">
              <a:rPr lang="en-GB" altLang="en-US"/>
              <a:pPr/>
              <a:t>14</a:t>
            </a:fld>
            <a:endParaRPr lang="en-GB" altLang="en-US"/>
          </a:p>
        </p:txBody>
      </p:sp>
    </p:spTree>
    <p:extLst>
      <p:ext uri="{BB962C8B-B14F-4D97-AF65-F5344CB8AC3E}">
        <p14:creationId xmlns:p14="http://schemas.microsoft.com/office/powerpoint/2010/main" val="150022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3A4E6FD-AD65-4B0E-9104-CD3B7BEE6B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0192D6E4-EDBA-437C-B296-12B0E7AB78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We always like to work with parents regarding attendance issues.  Please discuss any concerns affecting your child’s attendance at school at the earliest opportunity with their tutor or Head of Year and then we can work with you and support you. School target is 96% but for children who get 100% attendance they go into a weekly prize draw and an end of year prize draw as well – you can help by booking medical appts outside school hours where possible.</a:t>
            </a:r>
          </a:p>
        </p:txBody>
      </p:sp>
      <p:sp>
        <p:nvSpPr>
          <p:cNvPr id="10244" name="Slide Number Placeholder 3">
            <a:extLst>
              <a:ext uri="{FF2B5EF4-FFF2-40B4-BE49-F238E27FC236}">
                <a16:creationId xmlns:a16="http://schemas.microsoft.com/office/drawing/2014/main" id="{65B42587-190B-4D95-8267-7767D4154A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490D98C-F741-4853-A7DD-E47853BC252E}" type="slidenum">
              <a:rPr lang="en-GB" altLang="en-US"/>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Academically, your child will study many subjects, all of these will be reported on across the year with 3 data trawls. All teachers will give information on attainment and progress of your child.</a:t>
            </a:r>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16</a:t>
            </a:fld>
            <a:endParaRPr lang="en-GB" altLang="en-US"/>
          </a:p>
        </p:txBody>
      </p:sp>
    </p:spTree>
    <p:extLst>
      <p:ext uri="{BB962C8B-B14F-4D97-AF65-F5344CB8AC3E}">
        <p14:creationId xmlns:p14="http://schemas.microsoft.com/office/powerpoint/2010/main" val="2028849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17</a:t>
            </a:fld>
            <a:endParaRPr lang="en-GB" altLang="en-US"/>
          </a:p>
        </p:txBody>
      </p:sp>
    </p:spTree>
    <p:extLst>
      <p:ext uri="{BB962C8B-B14F-4D97-AF65-F5344CB8AC3E}">
        <p14:creationId xmlns:p14="http://schemas.microsoft.com/office/powerpoint/2010/main" val="1451804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This is new this year, as some of you might be aware but it will be fully up and running by September.</a:t>
            </a:r>
            <a:endParaRPr lang="en-GB"/>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18</a:t>
            </a:fld>
            <a:endParaRPr lang="en-GB" altLang="en-US"/>
          </a:p>
        </p:txBody>
      </p:sp>
    </p:spTree>
    <p:extLst>
      <p:ext uri="{BB962C8B-B14F-4D97-AF65-F5344CB8AC3E}">
        <p14:creationId xmlns:p14="http://schemas.microsoft.com/office/powerpoint/2010/main" val="3860900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show you our expectation surrounding uniform and PE kit, I’d like to introduce some of our lovely Y8 students (or should I say models!) Our expectations surrounding uniform are that students wear it smartly, with shirts tucked in and top buttons fastened. We ask pupils to remove coats or outdoor clothing in the school building. You have acceptable uniform information within the packs you received through the post to use as a guide but if you have any uniform queries please feel free to check with us.</a:t>
            </a:r>
          </a:p>
          <a:p>
            <a:r>
              <a:rPr lang="en-GB" dirty="0"/>
              <a:t>We try to make PE kit as flexible as possible. Students must have their red Walton high polo shirt, sports trainers, football/rugby boots, shin pads, gum shield, swimming kit. Students can have any plain black sports leggings, shorts, </a:t>
            </a:r>
            <a:r>
              <a:rPr lang="en-GB" dirty="0" err="1"/>
              <a:t>skorts</a:t>
            </a:r>
            <a:r>
              <a:rPr lang="en-GB" dirty="0"/>
              <a:t> or tracksuit bottoms. We recommend PE hoodies as we are outdoor a lot but again this is optional also under layers will be helpful during the winter months. Student must always bring their PE kit, even if they are not participating due to injury as they will be part of the group, officiating and actively being involved in the lesson. </a:t>
            </a:r>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19</a:t>
            </a:fld>
            <a:endParaRPr lang="en-GB" altLang="en-US"/>
          </a:p>
        </p:txBody>
      </p:sp>
    </p:spTree>
    <p:extLst>
      <p:ext uri="{BB962C8B-B14F-4D97-AF65-F5344CB8AC3E}">
        <p14:creationId xmlns:p14="http://schemas.microsoft.com/office/powerpoint/2010/main" val="110296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GB" altLang="en-US" dirty="0"/>
              <a:t>Thursday 6th July  is induction day for students and we</a:t>
            </a:r>
            <a:r>
              <a:rPr lang="en-GB" altLang="en-US" sz="1200" kern="1200" dirty="0">
                <a:solidFill>
                  <a:schemeClr val="tx1"/>
                </a:solidFill>
                <a:latin typeface="+mn-lt"/>
                <a:ea typeface="+mn-ea"/>
                <a:cs typeface="+mn-cs"/>
              </a:rPr>
              <a:t> are really looking forwards to </a:t>
            </a:r>
            <a:r>
              <a:rPr lang="en-GB" altLang="en-US" dirty="0"/>
              <a:t>hosting the day.</a:t>
            </a:r>
            <a:r>
              <a:rPr lang="en-GB" altLang="en-US" sz="1200" kern="1200" dirty="0">
                <a:solidFill>
                  <a:schemeClr val="tx1"/>
                </a:solidFill>
                <a:latin typeface="+mn-lt"/>
                <a:ea typeface="+mn-ea"/>
                <a:cs typeface="+mn-cs"/>
              </a:rPr>
              <a:t> </a:t>
            </a:r>
            <a:r>
              <a:rPr lang="en-GB" altLang="en-US" dirty="0"/>
              <a:t>So</a:t>
            </a:r>
            <a:r>
              <a:rPr lang="en-GB" altLang="en-US" sz="1200" kern="1200" dirty="0">
                <a:solidFill>
                  <a:schemeClr val="tx1"/>
                </a:solidFill>
                <a:latin typeface="+mn-lt"/>
                <a:ea typeface="+mn-ea"/>
                <a:cs typeface="+mn-cs"/>
              </a:rPr>
              <a:t> far this year already, feeder schools have had the opportunity to attend Primary School Sports morning, English workshops and a visit to watch the Expressions Dance show </a:t>
            </a:r>
            <a:r>
              <a:rPr lang="en-GB" altLang="en-US" dirty="0"/>
              <a:t>and smaller group tours </a:t>
            </a:r>
            <a:r>
              <a:rPr lang="en-GB" altLang="en-US" sz="1200" kern="1200" dirty="0">
                <a:solidFill>
                  <a:schemeClr val="tx1"/>
                </a:solidFill>
                <a:latin typeface="+mn-lt"/>
                <a:ea typeface="+mn-ea"/>
                <a:cs typeface="+mn-cs"/>
              </a:rPr>
              <a:t>so I hope are feeling confident to begin their journey with us.</a:t>
            </a:r>
            <a:endParaRPr lang="en-GB" dirty="0">
              <a:latin typeface="Verdana"/>
              <a:ea typeface="Verdana"/>
            </a:endParaRPr>
          </a:p>
          <a:p>
            <a:pPr>
              <a:lnSpc>
                <a:spcPct val="80000"/>
              </a:lnSpc>
              <a:defRPr/>
            </a:pPr>
            <a:endParaRPr lang="en-GB" altLang="en-US" sz="1200">
              <a:latin typeface="Arial"/>
              <a:cs typeface="Arial"/>
            </a:endParaRPr>
          </a:p>
          <a:p>
            <a:pPr>
              <a:lnSpc>
                <a:spcPct val="80000"/>
              </a:lnSpc>
              <a:defRPr/>
            </a:pPr>
            <a:r>
              <a:rPr lang="en-GB" altLang="en-US" sz="1200" dirty="0">
                <a:latin typeface="Arial"/>
                <a:cs typeface="Arial"/>
              </a:rPr>
              <a:t>SEND students and the majority of students from non-feeder schools have had the opportunity to come and visit us for a morning as well and had a tour of the school with the opportunity to ask any questions.</a:t>
            </a:r>
            <a:r>
              <a:rPr lang="en-GB" altLang="en-US" dirty="0">
                <a:latin typeface="Arial"/>
                <a:cs typeface="Arial"/>
              </a:rPr>
              <a:t> </a:t>
            </a:r>
            <a:endParaRPr lang="en-GB" altLang="en-US" sz="1200" dirty="0">
              <a:latin typeface="Arial"/>
              <a:cs typeface="Arial"/>
            </a:endParaRPr>
          </a:p>
          <a:p>
            <a:pPr>
              <a:lnSpc>
                <a:spcPct val="80000"/>
              </a:lnSpc>
              <a:defRPr/>
            </a:pPr>
            <a:endParaRPr lang="en-GB" altLang="en-US" sz="1200">
              <a:latin typeface="Arial"/>
              <a:cs typeface="Arial"/>
            </a:endParaRPr>
          </a:p>
          <a:p>
            <a:pPr>
              <a:lnSpc>
                <a:spcPct val="80000"/>
              </a:lnSpc>
              <a:defRPr/>
            </a:pPr>
            <a:r>
              <a:rPr lang="en-GB" altLang="en-US" sz="1200" dirty="0">
                <a:latin typeface="Arial"/>
                <a:cs typeface="Arial"/>
              </a:rPr>
              <a:t>Visits to feeder and non feeder primary schools, face to face or telephone meetings with Y6 teachers and SENDCO’s have also already taken place to gather information with the aim to make this process as smooth as possible.</a:t>
            </a:r>
          </a:p>
          <a:p>
            <a:pPr>
              <a:lnSpc>
                <a:spcPct val="80000"/>
              </a:lnSpc>
              <a:defRPr/>
            </a:pPr>
            <a:endParaRPr lang="en-GB" altLang="en-US" sz="1200">
              <a:latin typeface="Arial"/>
              <a:cs typeface="Arial"/>
            </a:endParaRPr>
          </a:p>
          <a:p>
            <a:pPr>
              <a:lnSpc>
                <a:spcPct val="80000"/>
              </a:lnSpc>
              <a:defRPr/>
            </a:pPr>
            <a:r>
              <a:rPr lang="en-GB" altLang="en-US" sz="1200" dirty="0">
                <a:latin typeface="Arial"/>
                <a:cs typeface="Arial"/>
              </a:rPr>
              <a:t>In your packs you will have your child’s tutor group number</a:t>
            </a:r>
            <a:r>
              <a:rPr lang="en-GB" altLang="en-US" dirty="0">
                <a:latin typeface="Arial"/>
                <a:cs typeface="Arial"/>
              </a:rPr>
              <a:t>, house ,</a:t>
            </a:r>
            <a:r>
              <a:rPr lang="en-GB" altLang="en-US" sz="1200" dirty="0">
                <a:latin typeface="Arial"/>
                <a:cs typeface="Arial"/>
              </a:rPr>
              <a:t> tutor name and </a:t>
            </a:r>
            <a:r>
              <a:rPr lang="en-GB" altLang="en-US" dirty="0">
                <a:latin typeface="Arial"/>
                <a:cs typeface="Arial"/>
              </a:rPr>
              <a:t>HOY.</a:t>
            </a:r>
            <a:r>
              <a:rPr lang="en-GB" altLang="en-US" sz="1200" dirty="0">
                <a:latin typeface="Arial"/>
                <a:cs typeface="Arial"/>
              </a:rPr>
              <a:t> </a:t>
            </a:r>
            <a:r>
              <a:rPr lang="en-GB" altLang="en-US" dirty="0">
                <a:latin typeface="Arial"/>
                <a:cs typeface="Arial"/>
              </a:rPr>
              <a:t>This is different for this year and is changing across the school, our Head of Year model will allow You will also have your set up information for ParentPay which you can set up prior to them starting in September. You will get </a:t>
            </a:r>
            <a:r>
              <a:rPr lang="en-GB" altLang="en-US" sz="1200" dirty="0">
                <a:latin typeface="Arial"/>
                <a:cs typeface="Arial"/>
              </a:rPr>
              <a:t>a permission slip for</a:t>
            </a:r>
            <a:r>
              <a:rPr lang="en-GB" altLang="en-US" dirty="0">
                <a:latin typeface="Arial"/>
                <a:cs typeface="Arial"/>
              </a:rPr>
              <a:t> you child</a:t>
            </a:r>
            <a:r>
              <a:rPr lang="en-GB" altLang="en-US" sz="1200" dirty="0">
                <a:latin typeface="Arial"/>
                <a:cs typeface="Arial"/>
              </a:rPr>
              <a:t> </a:t>
            </a:r>
            <a:r>
              <a:rPr lang="en-GB" altLang="en-US" dirty="0">
                <a:latin typeface="Arial"/>
                <a:cs typeface="Arial"/>
              </a:rPr>
              <a:t>to leave</a:t>
            </a:r>
            <a:r>
              <a:rPr lang="en-GB" altLang="en-US" sz="1200" dirty="0">
                <a:latin typeface="Arial"/>
                <a:cs typeface="Arial"/>
              </a:rPr>
              <a:t> school site</a:t>
            </a:r>
            <a:r>
              <a:rPr lang="en-GB" altLang="en-US" dirty="0">
                <a:latin typeface="Arial"/>
                <a:cs typeface="Arial"/>
              </a:rPr>
              <a:t> Thursday after induction day, from your tutor, which we would like you to complete before you leave this evening and hand in to your child tutor after this talk.</a:t>
            </a:r>
            <a:endParaRPr lang="en-GB" altLang="en-US" sz="1200" dirty="0">
              <a:latin typeface="Arial"/>
              <a:cs typeface="Arial"/>
            </a:endParaRPr>
          </a:p>
          <a:p>
            <a:pPr>
              <a:lnSpc>
                <a:spcPct val="80000"/>
              </a:lnSpc>
              <a:defRPr/>
            </a:pPr>
            <a:endParaRPr lang="en-GB" altLang="en-US" sz="1200">
              <a:latin typeface="Arial"/>
              <a:cs typeface="Arial"/>
            </a:endParaRPr>
          </a:p>
          <a:p>
            <a:pPr>
              <a:lnSpc>
                <a:spcPct val="80000"/>
              </a:lnSpc>
              <a:defRPr/>
            </a:pPr>
            <a:endParaRPr lang="en-GB" altLang="en-US" sz="1200">
              <a:latin typeface="Arial"/>
              <a:cs typeface="Arial"/>
            </a:endParaRPr>
          </a:p>
          <a:p>
            <a:endParaRPr lang="en-GB"/>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2</a:t>
            </a:fld>
            <a:endParaRPr lang="en-GB" altLang="en-US"/>
          </a:p>
        </p:txBody>
      </p:sp>
    </p:spTree>
    <p:extLst>
      <p:ext uri="{BB962C8B-B14F-4D97-AF65-F5344CB8AC3E}">
        <p14:creationId xmlns:p14="http://schemas.microsoft.com/office/powerpoint/2010/main" val="4284503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GB" altLang="en-US" sz="1000" kern="1200" dirty="0">
                <a:solidFill>
                  <a:schemeClr val="tx1"/>
                </a:solidFill>
                <a:latin typeface="+mn-lt"/>
                <a:ea typeface="+mn-ea"/>
                <a:cs typeface="+mn-cs"/>
              </a:rPr>
              <a:t>We do not allow mobile phones to be used during the day.  They must remain off and in students’ bags at all times. Specific information about our mobile phone policy can be found on the website. They can wear a watch – smart watches are fine but cannot be connected to phones. No jewellery is allowed apart from 1 set of studs. </a:t>
            </a:r>
          </a:p>
          <a:p>
            <a:pPr>
              <a:lnSpc>
                <a:spcPct val="90000"/>
              </a:lnSpc>
              <a:defRPr/>
            </a:pPr>
            <a:r>
              <a:rPr lang="en-GB" dirty="0"/>
              <a:t>We use parent pay for you to pay for lunches via thumb print scanners so your child doesn’t need to bring money to school at all.</a:t>
            </a:r>
            <a:endParaRPr lang="en-GB" dirty="0">
              <a:cs typeface="Calibri"/>
            </a:endParaRPr>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20</a:t>
            </a:fld>
            <a:endParaRPr lang="en-GB" altLang="en-US"/>
          </a:p>
        </p:txBody>
      </p:sp>
    </p:spTree>
    <p:extLst>
      <p:ext uri="{BB962C8B-B14F-4D97-AF65-F5344CB8AC3E}">
        <p14:creationId xmlns:p14="http://schemas.microsoft.com/office/powerpoint/2010/main" val="391138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21</a:t>
            </a:fld>
            <a:endParaRPr lang="en-GB" altLang="en-US"/>
          </a:p>
        </p:txBody>
      </p:sp>
    </p:spTree>
    <p:extLst>
      <p:ext uri="{BB962C8B-B14F-4D97-AF65-F5344CB8AC3E}">
        <p14:creationId xmlns:p14="http://schemas.microsoft.com/office/powerpoint/2010/main" val="2791709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would like to finally say that we really care about your children we can’t wait to meet them and spend the next few years watching them flourish at Walton High School.  If you do have any worries or concerns please do get in touch. That brings this section to and end, </a:t>
            </a:r>
            <a:r>
              <a:rPr lang="en-GB" dirty="0" err="1"/>
              <a:t>ur</a:t>
            </a:r>
            <a:r>
              <a:rPr lang="en-GB" dirty="0"/>
              <a:t> Tutor group meeting will follow, tutor groups 7.1, 7.2, are up the stairs in the entrance hall and 7.3 7.4, 7.5, 7.6, 7.7. are over in the David Hardman Building. If you are the parent of twins, go to one tutor and feel free to go and introduce yourself to the other afterwards. If you have anything to discuss with myself, I'll be in the hall after the meetings or any SEND concerns that haven't already been raised, Mrs Byrne our SENCO, will be in the hall after tutor meetings. I look forwards to meeting your son or daughter tomorrow and working with them come September. Enjoy the rest of your evening and </a:t>
            </a:r>
            <a:r>
              <a:rPr lang="en-GB"/>
              <a:t>thank you very much.</a:t>
            </a:r>
            <a:endParaRPr lang="en-GB" dirty="0"/>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22</a:t>
            </a:fld>
            <a:endParaRPr lang="en-GB" altLang="en-US"/>
          </a:p>
        </p:txBody>
      </p:sp>
    </p:spTree>
    <p:extLst>
      <p:ext uri="{BB962C8B-B14F-4D97-AF65-F5344CB8AC3E}">
        <p14:creationId xmlns:p14="http://schemas.microsoft.com/office/powerpoint/2010/main" val="1547961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20000"/>
              </a:spcBef>
            </a:pPr>
            <a:r>
              <a:rPr lang="en-GB"/>
              <a:t>8.45 start – parental drop off or students make their own way with siblings etc. Should in in primary uniform. </a:t>
            </a:r>
            <a:endParaRPr lang="en-GB">
              <a:cs typeface="Calibri"/>
            </a:endParaRPr>
          </a:p>
          <a:p>
            <a:pPr>
              <a:lnSpc>
                <a:spcPct val="80000"/>
              </a:lnSpc>
              <a:spcBef>
                <a:spcPct val="20000"/>
              </a:spcBef>
            </a:pPr>
            <a:r>
              <a:rPr lang="en-GB"/>
              <a:t>Students enter through front gates and will be shown to Reception by duty team as they make their way into the hall.</a:t>
            </a:r>
            <a:endParaRPr lang="en-US"/>
          </a:p>
          <a:p>
            <a:pPr>
              <a:lnSpc>
                <a:spcPct val="80000"/>
              </a:lnSpc>
              <a:spcBef>
                <a:spcPct val="20000"/>
              </a:spcBef>
            </a:pPr>
            <a:endParaRPr lang="en-GB"/>
          </a:p>
          <a:p>
            <a:pPr>
              <a:lnSpc>
                <a:spcPct val="80000"/>
              </a:lnSpc>
              <a:spcBef>
                <a:spcPct val="20000"/>
              </a:spcBef>
            </a:pPr>
            <a:r>
              <a:rPr lang="en-GB"/>
              <a:t>They will meet their tutor and have an assembly.</a:t>
            </a:r>
            <a:endParaRPr lang="en-US"/>
          </a:p>
          <a:p>
            <a:pPr>
              <a:lnSpc>
                <a:spcPct val="80000"/>
              </a:lnSpc>
              <a:spcBef>
                <a:spcPct val="20000"/>
              </a:spcBef>
            </a:pPr>
            <a:r>
              <a:rPr lang="en-GB"/>
              <a:t>P1 and 2 is in lessons, with break time following – I would suggest to bring a drink and or snack and Students will be directed to the tennis courts for free time.</a:t>
            </a:r>
            <a:endParaRPr lang="en-US"/>
          </a:p>
          <a:p>
            <a:pPr>
              <a:lnSpc>
                <a:spcPct val="80000"/>
              </a:lnSpc>
              <a:spcBef>
                <a:spcPct val="20000"/>
              </a:spcBef>
            </a:pPr>
            <a:r>
              <a:rPr lang="en-GB">
                <a:cs typeface="Calibri"/>
              </a:rPr>
              <a:t>P 3 and 4 are in different lessons with lunch time following. Prefects/TA's will be on hand to help students throughout the morning and staff will be directing through corridors and at break times – so no chance of getting lost!</a:t>
            </a:r>
            <a:endParaRPr lang="en-GB"/>
          </a:p>
          <a:p>
            <a:pPr>
              <a:lnSpc>
                <a:spcPct val="80000"/>
              </a:lnSpc>
              <a:spcBef>
                <a:spcPct val="20000"/>
              </a:spcBef>
            </a:pPr>
            <a:endParaRPr lang="en-GB">
              <a:cs typeface="Calibri" panose="020F0502020204030204"/>
            </a:endParaRPr>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3</a:t>
            </a:fld>
            <a:endParaRPr lang="en-GB" altLang="en-US"/>
          </a:p>
        </p:txBody>
      </p:sp>
    </p:spTree>
    <p:extLst>
      <p:ext uri="{BB962C8B-B14F-4D97-AF65-F5344CB8AC3E}">
        <p14:creationId xmlns:p14="http://schemas.microsoft.com/office/powerpoint/2010/main" val="117427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20000"/>
              </a:spcBef>
            </a:pPr>
            <a:r>
              <a:rPr lang="en-GB"/>
              <a:t>A school meal will be provided by us:</a:t>
            </a:r>
            <a:endParaRPr lang="en-US"/>
          </a:p>
          <a:p>
            <a:pPr>
              <a:lnSpc>
                <a:spcPct val="80000"/>
              </a:lnSpc>
              <a:spcBef>
                <a:spcPct val="20000"/>
              </a:spcBef>
            </a:pPr>
            <a:r>
              <a:rPr lang="en-GB"/>
              <a:t>Options are:</a:t>
            </a:r>
            <a:endParaRPr lang="en-US"/>
          </a:p>
          <a:p>
            <a:pPr>
              <a:lnSpc>
                <a:spcPct val="80000"/>
              </a:lnSpc>
              <a:spcBef>
                <a:spcPct val="20000"/>
              </a:spcBef>
            </a:pPr>
            <a:r>
              <a:rPr lang="en-GB"/>
              <a:t>Main meal : sausage and mash, macaroni cheese or pizza and salad</a:t>
            </a:r>
            <a:endParaRPr lang="en-US"/>
          </a:p>
          <a:p>
            <a:pPr>
              <a:lnSpc>
                <a:spcPct val="80000"/>
              </a:lnSpc>
              <a:spcBef>
                <a:spcPct val="20000"/>
              </a:spcBef>
            </a:pPr>
            <a:r>
              <a:rPr lang="en-GB"/>
              <a:t>Pudding : muffin, cookie or rice crispy cake – all of which I highly recommend!</a:t>
            </a:r>
            <a:endParaRPr lang="en-US"/>
          </a:p>
          <a:p>
            <a:pPr>
              <a:lnSpc>
                <a:spcPct val="80000"/>
              </a:lnSpc>
              <a:spcBef>
                <a:spcPct val="20000"/>
              </a:spcBef>
            </a:pPr>
            <a:r>
              <a:rPr lang="en-GB"/>
              <a:t>Students can bring a packed lunch if they wish.</a:t>
            </a:r>
            <a:endParaRPr lang="en-US"/>
          </a:p>
          <a:p>
            <a:pPr>
              <a:lnSpc>
                <a:spcPct val="80000"/>
              </a:lnSpc>
              <a:spcBef>
                <a:spcPct val="20000"/>
              </a:spcBef>
            </a:pPr>
            <a:endParaRPr lang="en-GB"/>
          </a:p>
          <a:p>
            <a:pPr>
              <a:lnSpc>
                <a:spcPct val="80000"/>
              </a:lnSpc>
              <a:spcBef>
                <a:spcPct val="20000"/>
              </a:spcBef>
            </a:pPr>
            <a:r>
              <a:rPr lang="en-GB"/>
              <a:t>P5 and 6 in lessons and students will be dismissed from the hall at 3.00pm.</a:t>
            </a:r>
            <a:endParaRPr lang="en-US"/>
          </a:p>
          <a:p>
            <a:pPr>
              <a:lnSpc>
                <a:spcPct val="80000"/>
              </a:lnSpc>
              <a:spcBef>
                <a:spcPct val="20000"/>
              </a:spcBef>
            </a:pPr>
            <a:endParaRPr lang="en-GB"/>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4</a:t>
            </a:fld>
            <a:endParaRPr lang="en-GB" altLang="en-US"/>
          </a:p>
        </p:txBody>
      </p:sp>
    </p:spTree>
    <p:extLst>
      <p:ext uri="{BB962C8B-B14F-4D97-AF65-F5344CB8AC3E}">
        <p14:creationId xmlns:p14="http://schemas.microsoft.com/office/powerpoint/2010/main" val="112371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Tonight you will also receive a book from us for all our Y6’s to be able to continue the excellent reading practices that go on in all feeder primaries, and to promote this as a start at Walton as well. To talk to you a little bit about this is, Mr Fowler 2</a:t>
            </a:r>
            <a:r>
              <a:rPr lang="en-GB" baseline="30000"/>
              <a:t>nd</a:t>
            </a:r>
            <a:r>
              <a:rPr lang="en-GB"/>
              <a:t> in department for English. Thank you Sir.</a:t>
            </a:r>
          </a:p>
        </p:txBody>
      </p:sp>
      <p:sp>
        <p:nvSpPr>
          <p:cNvPr id="4" name="Slide Number Placeholder 3"/>
          <p:cNvSpPr>
            <a:spLocks noGrp="1"/>
          </p:cNvSpPr>
          <p:nvPr>
            <p:ph type="sldNum" sz="quarter" idx="5"/>
          </p:nvPr>
        </p:nvSpPr>
        <p:spPr/>
        <p:txBody>
          <a:bodyPr/>
          <a:lstStyle/>
          <a:p>
            <a:fld id="{976E29B9-AA48-447D-8821-569C0A36C2AE}" type="slidenum">
              <a:rPr lang="en-GB" altLang="en-US" smtClean="0"/>
              <a:pPr/>
              <a:t>5</a:t>
            </a:fld>
            <a:endParaRPr lang="en-GB" altLang="en-US"/>
          </a:p>
        </p:txBody>
      </p:sp>
    </p:spTree>
    <p:extLst>
      <p:ext uri="{BB962C8B-B14F-4D97-AF65-F5344CB8AC3E}">
        <p14:creationId xmlns:p14="http://schemas.microsoft.com/office/powerpoint/2010/main" val="86978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6.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0.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7B4ED73-4887-4BFE-8037-5D2BBFCE1378}"/>
              </a:ext>
            </a:extLst>
          </p:cNvPr>
          <p:cNvGrpSpPr>
            <a:grpSpLocks/>
          </p:cNvGrpSpPr>
          <p:nvPr/>
        </p:nvGrpSpPr>
        <p:grpSpPr bwMode="auto">
          <a:xfrm>
            <a:off x="-3205163" y="549275"/>
            <a:ext cx="11909426" cy="4724400"/>
            <a:chOff x="-2030" y="192"/>
            <a:chExt cx="7502" cy="2976"/>
          </a:xfrm>
        </p:grpSpPr>
        <p:sp>
          <p:nvSpPr>
            <p:cNvPr id="5" name="Line 3">
              <a:extLst>
                <a:ext uri="{FF2B5EF4-FFF2-40B4-BE49-F238E27FC236}">
                  <a16:creationId xmlns:a16="http://schemas.microsoft.com/office/drawing/2014/main" id="{3D9F0B8C-67C3-4CB6-B393-B459EA83795B}"/>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AutoShape 4">
              <a:extLst>
                <a:ext uri="{FF2B5EF4-FFF2-40B4-BE49-F238E27FC236}">
                  <a16:creationId xmlns:a16="http://schemas.microsoft.com/office/drawing/2014/main" id="{A83B5068-18E3-4765-B4D0-1F1E7740FBBA}"/>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a:extLst>
                <a:ext uri="{FF2B5EF4-FFF2-40B4-BE49-F238E27FC236}">
                  <a16:creationId xmlns:a16="http://schemas.microsoft.com/office/drawing/2014/main" id="{737D718F-0051-4B4C-998A-6E8F91A97AA7}"/>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pic>
        <p:nvPicPr>
          <p:cNvPr id="8" name="Picture 11" descr="school badge (white)">
            <a:extLst>
              <a:ext uri="{FF2B5EF4-FFF2-40B4-BE49-F238E27FC236}">
                <a16:creationId xmlns:a16="http://schemas.microsoft.com/office/drawing/2014/main" id="{BC7826D0-72E7-4A14-B3D6-F92C37CB27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229225"/>
            <a:ext cx="16224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Year 6 Induction 2010 028">
            <a:extLst>
              <a:ext uri="{FF2B5EF4-FFF2-40B4-BE49-F238E27FC236}">
                <a16:creationId xmlns:a16="http://schemas.microsoft.com/office/drawing/2014/main" id="{FEB5436F-0741-4964-8483-E76FDE2F11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32588" y="0"/>
            <a:ext cx="2411412"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3" descr="P1010275">
            <a:extLst>
              <a:ext uri="{FF2B5EF4-FFF2-40B4-BE49-F238E27FC236}">
                <a16:creationId xmlns:a16="http://schemas.microsoft.com/office/drawing/2014/main" id="{D75A98F4-FCC7-4250-A91F-E459B57258C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32588" y="3644900"/>
            <a:ext cx="241141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rocket workshop 1">
            <a:extLst>
              <a:ext uri="{FF2B5EF4-FFF2-40B4-BE49-F238E27FC236}">
                <a16:creationId xmlns:a16="http://schemas.microsoft.com/office/drawing/2014/main" id="{97C5ECE7-9EB3-4586-9F51-BCE786D07C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32588" y="2492375"/>
            <a:ext cx="2411412"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Year 6 Induction 2010 097">
            <a:extLst>
              <a:ext uri="{FF2B5EF4-FFF2-40B4-BE49-F238E27FC236}">
                <a16:creationId xmlns:a16="http://schemas.microsoft.com/office/drawing/2014/main" id="{2AD08DE5-EF23-4191-9EFD-B363ED679E0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732588" y="1557338"/>
            <a:ext cx="2411412"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6" descr="Year 6 Induction 2010 052">
            <a:extLst>
              <a:ext uri="{FF2B5EF4-FFF2-40B4-BE49-F238E27FC236}">
                <a16:creationId xmlns:a16="http://schemas.microsoft.com/office/drawing/2014/main" id="{5BB5F7F5-8245-4746-89AC-B0A17405A7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732588" y="5249863"/>
            <a:ext cx="2411412" cy="160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20">
            <a:extLst>
              <a:ext uri="{FF2B5EF4-FFF2-40B4-BE49-F238E27FC236}">
                <a16:creationId xmlns:a16="http://schemas.microsoft.com/office/drawing/2014/main" id="{55EEF7B6-27BA-408F-A9AD-D9C83A2B01A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a:t>Click to edit Master title style</a:t>
            </a:r>
          </a:p>
        </p:txBody>
      </p:sp>
      <p:sp>
        <p:nvSpPr>
          <p:cNvPr id="512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a:t>Click to edit Master subtitle style</a:t>
            </a:r>
          </a:p>
        </p:txBody>
      </p:sp>
      <p:sp>
        <p:nvSpPr>
          <p:cNvPr id="15" name="Rectangle 8">
            <a:extLst>
              <a:ext uri="{FF2B5EF4-FFF2-40B4-BE49-F238E27FC236}">
                <a16:creationId xmlns:a16="http://schemas.microsoft.com/office/drawing/2014/main" id="{AC43FAD9-EAE4-4B24-809D-5DC6D2E889A0}"/>
              </a:ext>
            </a:extLst>
          </p:cNvPr>
          <p:cNvSpPr>
            <a:spLocks noGrp="1" noChangeArrowheads="1"/>
          </p:cNvSpPr>
          <p:nvPr>
            <p:ph type="dt" sz="half" idx="10"/>
          </p:nvPr>
        </p:nvSpPr>
        <p:spPr/>
        <p:txBody>
          <a:bodyPr/>
          <a:lstStyle>
            <a:lvl1pPr>
              <a:defRPr/>
            </a:lvl1pPr>
          </a:lstStyle>
          <a:p>
            <a:pPr>
              <a:defRPr/>
            </a:pPr>
            <a:endParaRPr lang="en-US"/>
          </a:p>
        </p:txBody>
      </p:sp>
      <p:sp>
        <p:nvSpPr>
          <p:cNvPr id="16" name="Rectangle 9">
            <a:extLst>
              <a:ext uri="{FF2B5EF4-FFF2-40B4-BE49-F238E27FC236}">
                <a16:creationId xmlns:a16="http://schemas.microsoft.com/office/drawing/2014/main" id="{78ECE73D-4876-400B-8995-C51B85B5750B}"/>
              </a:ext>
            </a:extLst>
          </p:cNvPr>
          <p:cNvSpPr>
            <a:spLocks noGrp="1" noChangeArrowheads="1"/>
          </p:cNvSpPr>
          <p:nvPr>
            <p:ph type="ftr" sz="quarter" idx="11"/>
          </p:nvPr>
        </p:nvSpPr>
        <p:spPr/>
        <p:txBody>
          <a:bodyPr/>
          <a:lstStyle>
            <a:lvl1pPr>
              <a:defRPr/>
            </a:lvl1pPr>
          </a:lstStyle>
          <a:p>
            <a:pPr>
              <a:defRPr/>
            </a:pPr>
            <a:endParaRPr lang="en-US"/>
          </a:p>
        </p:txBody>
      </p:sp>
      <p:sp>
        <p:nvSpPr>
          <p:cNvPr id="17" name="Rectangle 10">
            <a:extLst>
              <a:ext uri="{FF2B5EF4-FFF2-40B4-BE49-F238E27FC236}">
                <a16:creationId xmlns:a16="http://schemas.microsoft.com/office/drawing/2014/main" id="{9DB9E59E-6174-4B09-85A0-6CF39261894B}"/>
              </a:ext>
            </a:extLst>
          </p:cNvPr>
          <p:cNvSpPr>
            <a:spLocks noGrp="1" noChangeArrowheads="1"/>
          </p:cNvSpPr>
          <p:nvPr>
            <p:ph type="sldNum" sz="quarter" idx="12"/>
          </p:nvPr>
        </p:nvSpPr>
        <p:spPr/>
        <p:txBody>
          <a:bodyPr/>
          <a:lstStyle>
            <a:lvl1pPr>
              <a:defRPr/>
            </a:lvl1pPr>
          </a:lstStyle>
          <a:p>
            <a:fld id="{4211949D-CDC0-476E-81D4-75D19E165E88}" type="slidenum">
              <a:rPr lang="en-US" altLang="en-US"/>
              <a:pPr/>
              <a:t>‹#›</a:t>
            </a:fld>
            <a:endParaRPr lang="en-US" altLang="en-US"/>
          </a:p>
        </p:txBody>
      </p:sp>
    </p:spTree>
    <p:extLst>
      <p:ext uri="{BB962C8B-B14F-4D97-AF65-F5344CB8AC3E}">
        <p14:creationId xmlns:p14="http://schemas.microsoft.com/office/powerpoint/2010/main" val="239190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BFA5C113-976D-475A-8BFE-63444575A1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3FB44731-B858-44CB-A4D0-72FF465F08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AC81894A-8414-4B49-9C30-179C01EF4668}"/>
              </a:ext>
            </a:extLst>
          </p:cNvPr>
          <p:cNvSpPr>
            <a:spLocks noGrp="1" noChangeArrowheads="1"/>
          </p:cNvSpPr>
          <p:nvPr>
            <p:ph type="sldNum" sz="quarter" idx="12"/>
          </p:nvPr>
        </p:nvSpPr>
        <p:spPr>
          <a:ln/>
        </p:spPr>
        <p:txBody>
          <a:bodyPr/>
          <a:lstStyle>
            <a:lvl1pPr>
              <a:defRPr/>
            </a:lvl1pPr>
          </a:lstStyle>
          <a:p>
            <a:fld id="{1247C43B-14A1-4EDA-ADB4-0484E9DEB0DD}" type="slidenum">
              <a:rPr lang="en-US" altLang="en-US"/>
              <a:pPr/>
              <a:t>‹#›</a:t>
            </a:fld>
            <a:endParaRPr lang="en-US" altLang="en-US"/>
          </a:p>
        </p:txBody>
      </p:sp>
    </p:spTree>
    <p:extLst>
      <p:ext uri="{BB962C8B-B14F-4D97-AF65-F5344CB8AC3E}">
        <p14:creationId xmlns:p14="http://schemas.microsoft.com/office/powerpoint/2010/main" val="1276334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2F9B5CF2-5B03-463C-A0AF-D5DD9AA022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9F7EE8E-AAD1-4A17-B876-FD1FEF4012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80622E7-CA09-4B1E-81F1-20AFDF6FFE0F}"/>
              </a:ext>
            </a:extLst>
          </p:cNvPr>
          <p:cNvSpPr>
            <a:spLocks noGrp="1" noChangeArrowheads="1"/>
          </p:cNvSpPr>
          <p:nvPr>
            <p:ph type="sldNum" sz="quarter" idx="12"/>
          </p:nvPr>
        </p:nvSpPr>
        <p:spPr>
          <a:ln/>
        </p:spPr>
        <p:txBody>
          <a:bodyPr/>
          <a:lstStyle>
            <a:lvl1pPr>
              <a:defRPr/>
            </a:lvl1pPr>
          </a:lstStyle>
          <a:p>
            <a:fld id="{6D740E98-94CE-4BF5-AD56-F6F8DE247F61}" type="slidenum">
              <a:rPr lang="en-US" altLang="en-US"/>
              <a:pPr/>
              <a:t>‹#›</a:t>
            </a:fld>
            <a:endParaRPr lang="en-US" altLang="en-US"/>
          </a:p>
        </p:txBody>
      </p:sp>
    </p:spTree>
    <p:extLst>
      <p:ext uri="{BB962C8B-B14F-4D97-AF65-F5344CB8AC3E}">
        <p14:creationId xmlns:p14="http://schemas.microsoft.com/office/powerpoint/2010/main" val="3911231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CIS Copy &amp; Image Page">
  <p:cSld name="BCIS Copy &amp; Image Page">
    <p:spTree>
      <p:nvGrpSpPr>
        <p:cNvPr id="1" name="Shape 26"/>
        <p:cNvGrpSpPr/>
        <p:nvPr/>
      </p:nvGrpSpPr>
      <p:grpSpPr>
        <a:xfrm>
          <a:off x="0" y="0"/>
          <a:ext cx="0" cy="0"/>
          <a:chOff x="0" y="0"/>
          <a:chExt cx="0" cy="0"/>
        </a:xfrm>
      </p:grpSpPr>
      <p:pic>
        <p:nvPicPr>
          <p:cNvPr id="27" name="Google Shape;27;p13" descr="Picture 2"/>
          <p:cNvPicPr preferRelativeResize="0"/>
          <p:nvPr/>
        </p:nvPicPr>
        <p:blipFill rotWithShape="1">
          <a:blip r:embed="rId2">
            <a:alphaModFix/>
          </a:blip>
          <a:srcRect/>
          <a:stretch/>
        </p:blipFill>
        <p:spPr>
          <a:xfrm>
            <a:off x="1" y="2"/>
            <a:ext cx="500787" cy="6858001"/>
          </a:xfrm>
          <a:prstGeom prst="rect">
            <a:avLst/>
          </a:prstGeom>
          <a:noFill/>
          <a:ln>
            <a:noFill/>
          </a:ln>
        </p:spPr>
      </p:pic>
      <p:cxnSp>
        <p:nvCxnSpPr>
          <p:cNvPr id="28" name="Google Shape;28;p13"/>
          <p:cNvCxnSpPr/>
          <p:nvPr/>
        </p:nvCxnSpPr>
        <p:spPr>
          <a:xfrm>
            <a:off x="3002783" y="3075145"/>
            <a:ext cx="3105152" cy="30140"/>
          </a:xfrm>
          <a:prstGeom prst="straightConnector1">
            <a:avLst/>
          </a:prstGeom>
          <a:noFill/>
          <a:ln w="28575" cap="flat" cmpd="sng">
            <a:solidFill>
              <a:srgbClr val="FDFDFD"/>
            </a:solidFill>
            <a:prstDash val="solid"/>
            <a:miter lim="8000"/>
            <a:headEnd type="none" w="sm" len="sm"/>
            <a:tailEnd type="none" w="sm" len="sm"/>
          </a:ln>
        </p:spPr>
      </p:cxnSp>
      <p:sp>
        <p:nvSpPr>
          <p:cNvPr id="29" name="Google Shape;29;p13"/>
          <p:cNvSpPr txBox="1">
            <a:spLocks noGrp="1"/>
          </p:cNvSpPr>
          <p:nvPr>
            <p:ph type="body" idx="1"/>
          </p:nvPr>
        </p:nvSpPr>
        <p:spPr>
          <a:xfrm>
            <a:off x="1744294" y="831274"/>
            <a:ext cx="3191389" cy="489527"/>
          </a:xfrm>
          <a:prstGeom prst="rect">
            <a:avLst/>
          </a:prstGeom>
          <a:noFill/>
          <a:ln>
            <a:noFill/>
          </a:ln>
        </p:spPr>
        <p:txBody>
          <a:bodyPr spcFirstLastPara="1" wrap="square" lIns="45700" tIns="45700" rIns="45700" bIns="45700" anchor="t" anchorCtr="0">
            <a:normAutofit/>
          </a:bodyPr>
          <a:lstStyle>
            <a:lvl1pPr marL="342900" lvl="0" indent="-171450" algn="l">
              <a:lnSpc>
                <a:spcPct val="90000"/>
              </a:lnSpc>
              <a:spcBef>
                <a:spcPts val="750"/>
              </a:spcBef>
              <a:spcAft>
                <a:spcPts val="0"/>
              </a:spcAft>
              <a:buClr>
                <a:srgbClr val="000000"/>
              </a:buClr>
              <a:buSzPts val="2400"/>
              <a:buFont typeface="Helvetica Neue"/>
              <a:buNone/>
              <a:defRPr sz="1800" b="1"/>
            </a:lvl1pPr>
            <a:lvl2pPr marL="685800" lvl="1" indent="-285750" algn="l">
              <a:lnSpc>
                <a:spcPct val="90000"/>
              </a:lnSpc>
              <a:spcBef>
                <a:spcPts val="750"/>
              </a:spcBef>
              <a:spcAft>
                <a:spcPts val="0"/>
              </a:spcAft>
              <a:buClr>
                <a:srgbClr val="000000"/>
              </a:buClr>
              <a:buSzPts val="2400"/>
              <a:buFont typeface="Helvetica Neue"/>
              <a:buChar char="•"/>
              <a:defRPr sz="1800" b="1"/>
            </a:lvl2pPr>
            <a:lvl3pPr marL="1028700" lvl="2" indent="-285750" algn="l">
              <a:lnSpc>
                <a:spcPct val="90000"/>
              </a:lnSpc>
              <a:spcBef>
                <a:spcPts val="750"/>
              </a:spcBef>
              <a:spcAft>
                <a:spcPts val="0"/>
              </a:spcAft>
              <a:buClr>
                <a:srgbClr val="000000"/>
              </a:buClr>
              <a:buSzPts val="2400"/>
              <a:buFont typeface="Helvetica Neue"/>
              <a:buChar char="•"/>
              <a:defRPr sz="1800" b="1"/>
            </a:lvl3pPr>
            <a:lvl4pPr marL="1371600" lvl="3" indent="-285750" algn="l">
              <a:lnSpc>
                <a:spcPct val="90000"/>
              </a:lnSpc>
              <a:spcBef>
                <a:spcPts val="750"/>
              </a:spcBef>
              <a:spcAft>
                <a:spcPts val="0"/>
              </a:spcAft>
              <a:buClr>
                <a:srgbClr val="000000"/>
              </a:buClr>
              <a:buSzPts val="2400"/>
              <a:buFont typeface="Helvetica Neue"/>
              <a:buChar char="•"/>
              <a:defRPr sz="1800" b="1"/>
            </a:lvl4pPr>
            <a:lvl5pPr marL="1714500" lvl="4" indent="-285750" algn="l">
              <a:lnSpc>
                <a:spcPct val="90000"/>
              </a:lnSpc>
              <a:spcBef>
                <a:spcPts val="750"/>
              </a:spcBef>
              <a:spcAft>
                <a:spcPts val="0"/>
              </a:spcAft>
              <a:buClr>
                <a:srgbClr val="000000"/>
              </a:buClr>
              <a:buSzPts val="2400"/>
              <a:buFont typeface="Helvetica Neue"/>
              <a:buChar char="•"/>
              <a:defRPr sz="1800" b="1"/>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30" name="Google Shape;30;p13"/>
          <p:cNvSpPr txBox="1">
            <a:spLocks noGrp="1"/>
          </p:cNvSpPr>
          <p:nvPr>
            <p:ph type="body" idx="2"/>
          </p:nvPr>
        </p:nvSpPr>
        <p:spPr>
          <a:xfrm>
            <a:off x="696300" y="6358804"/>
            <a:ext cx="3615929" cy="374506"/>
          </a:xfrm>
          <a:prstGeom prst="rect">
            <a:avLst/>
          </a:prstGeom>
          <a:noFill/>
          <a:ln>
            <a:noFill/>
          </a:ln>
        </p:spPr>
        <p:txBody>
          <a:bodyPr spcFirstLastPara="1" wrap="square" lIns="45700" tIns="45700" rIns="45700" bIns="45700" anchor="t" anchorCtr="0">
            <a:normAutofit/>
          </a:bodyPr>
          <a:lstStyle>
            <a:lvl1pPr marL="342900" lvl="0" indent="-171450" algn="l">
              <a:lnSpc>
                <a:spcPct val="100000"/>
              </a:lnSpc>
              <a:spcBef>
                <a:spcPts val="75"/>
              </a:spcBef>
              <a:spcAft>
                <a:spcPts val="0"/>
              </a:spcAft>
              <a:buClr>
                <a:srgbClr val="1C213D"/>
              </a:buClr>
              <a:buSzPts val="1000"/>
              <a:buFont typeface="Montserrat"/>
              <a:buNone/>
              <a:defRPr sz="750" b="1">
                <a:solidFill>
                  <a:srgbClr val="1C213D"/>
                </a:solidFill>
                <a:latin typeface="Montserrat"/>
                <a:ea typeface="Montserrat"/>
                <a:cs typeface="Montserrat"/>
                <a:sym typeface="Montserrat"/>
              </a:defRPr>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31" name="Google Shape;31;p13" descr="Picture 8"/>
          <p:cNvPicPr preferRelativeResize="0"/>
          <p:nvPr/>
        </p:nvPicPr>
        <p:blipFill rotWithShape="1">
          <a:blip r:embed="rId3">
            <a:alphaModFix/>
          </a:blip>
          <a:srcRect/>
          <a:stretch/>
        </p:blipFill>
        <p:spPr>
          <a:xfrm>
            <a:off x="7751468" y="5583385"/>
            <a:ext cx="1188852" cy="1136074"/>
          </a:xfrm>
          <a:prstGeom prst="rect">
            <a:avLst/>
          </a:prstGeom>
          <a:noFill/>
          <a:ln>
            <a:noFill/>
          </a:ln>
        </p:spPr>
      </p:pic>
      <p:sp>
        <p:nvSpPr>
          <p:cNvPr id="32" name="Google Shape;32;p13"/>
          <p:cNvSpPr txBox="1">
            <a:spLocks noGrp="1"/>
          </p:cNvSpPr>
          <p:nvPr>
            <p:ph type="body" idx="3"/>
          </p:nvPr>
        </p:nvSpPr>
        <p:spPr>
          <a:xfrm>
            <a:off x="1744266" y="1513841"/>
            <a:ext cx="3191416" cy="3972560"/>
          </a:xfrm>
          <a:prstGeom prst="rect">
            <a:avLst/>
          </a:prstGeom>
          <a:noFill/>
          <a:ln>
            <a:noFill/>
          </a:ln>
        </p:spPr>
        <p:txBody>
          <a:bodyPr spcFirstLastPara="1" wrap="square" lIns="45700" tIns="45700" rIns="45700" bIns="45700" anchor="t" anchorCtr="0">
            <a:normAutofit/>
          </a:bodyPr>
          <a:lstStyle>
            <a:lvl1pPr marL="342900" lvl="0" indent="-171450" algn="l">
              <a:lnSpc>
                <a:spcPct val="110000"/>
              </a:lnSpc>
              <a:spcBef>
                <a:spcPts val="450"/>
              </a:spcBef>
              <a:spcAft>
                <a:spcPts val="0"/>
              </a:spcAft>
              <a:buClr>
                <a:srgbClr val="000000"/>
              </a:buClr>
              <a:buSzPts val="1400"/>
              <a:buFont typeface="Helvetica Neue"/>
              <a:buNone/>
              <a:defRPr sz="1050"/>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33" name="Google Shape;33;p13"/>
          <p:cNvSpPr>
            <a:spLocks noGrp="1"/>
          </p:cNvSpPr>
          <p:nvPr>
            <p:ph type="pic" idx="4"/>
          </p:nvPr>
        </p:nvSpPr>
        <p:spPr>
          <a:xfrm>
            <a:off x="5185173" y="831850"/>
            <a:ext cx="3127772" cy="4654550"/>
          </a:xfrm>
          <a:prstGeom prst="rect">
            <a:avLst/>
          </a:prstGeom>
          <a:noFill/>
          <a:ln>
            <a:noFill/>
          </a:ln>
        </p:spPr>
      </p:sp>
      <p:sp>
        <p:nvSpPr>
          <p:cNvPr id="34" name="Google Shape;34;p13"/>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5174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CIS Title Layout">
  <p:cSld name="BCIS Title Layout">
    <p:spTree>
      <p:nvGrpSpPr>
        <p:cNvPr id="1" name="Shape 35"/>
        <p:cNvGrpSpPr/>
        <p:nvPr/>
      </p:nvGrpSpPr>
      <p:grpSpPr>
        <a:xfrm>
          <a:off x="0" y="0"/>
          <a:ext cx="0" cy="0"/>
          <a:chOff x="0" y="0"/>
          <a:chExt cx="0" cy="0"/>
        </a:xfrm>
      </p:grpSpPr>
      <p:pic>
        <p:nvPicPr>
          <p:cNvPr id="36" name="Google Shape;36;p14"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37" name="Google Shape;37;p14" descr="Picture 4"/>
          <p:cNvPicPr preferRelativeResize="0"/>
          <p:nvPr/>
        </p:nvPicPr>
        <p:blipFill rotWithShape="1">
          <a:blip r:embed="rId3">
            <a:alphaModFix/>
          </a:blip>
          <a:srcRect/>
          <a:stretch/>
        </p:blipFill>
        <p:spPr>
          <a:xfrm>
            <a:off x="-61884" y="-88424"/>
            <a:ext cx="9267770" cy="6946425"/>
          </a:xfrm>
          <a:prstGeom prst="rect">
            <a:avLst/>
          </a:prstGeom>
          <a:noFill/>
          <a:ln>
            <a:noFill/>
          </a:ln>
        </p:spPr>
      </p:pic>
      <p:sp>
        <p:nvSpPr>
          <p:cNvPr id="38" name="Google Shape;38;p14"/>
          <p:cNvSpPr txBox="1">
            <a:spLocks noGrp="1"/>
          </p:cNvSpPr>
          <p:nvPr>
            <p:ph type="body" idx="1"/>
          </p:nvPr>
        </p:nvSpPr>
        <p:spPr>
          <a:xfrm>
            <a:off x="5240406" y="3956265"/>
            <a:ext cx="4131736" cy="505806"/>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E9EAE8"/>
              </a:buClr>
              <a:buSzPts val="2000"/>
              <a:buFont typeface="Helvetica Neue"/>
              <a:buNone/>
              <a:defRPr sz="1500" b="1" cap="none">
                <a:solidFill>
                  <a:srgbClr val="E9EAE8"/>
                </a:solidFill>
              </a:defRPr>
            </a:lvl1pPr>
            <a:lvl2pPr marL="685800" lvl="1" indent="-266700" algn="ctr">
              <a:lnSpc>
                <a:spcPct val="90000"/>
              </a:lnSpc>
              <a:spcBef>
                <a:spcPts val="750"/>
              </a:spcBef>
              <a:spcAft>
                <a:spcPts val="0"/>
              </a:spcAft>
              <a:buClr>
                <a:srgbClr val="E9EAE8"/>
              </a:buClr>
              <a:buSzPts val="2000"/>
              <a:buFont typeface="Helvetica Neue"/>
              <a:buChar char="•"/>
              <a:defRPr sz="1500" b="1" cap="none">
                <a:solidFill>
                  <a:srgbClr val="E9EAE8"/>
                </a:solidFill>
              </a:defRPr>
            </a:lvl2pPr>
            <a:lvl3pPr marL="1028700" lvl="2" indent="-266700" algn="ctr">
              <a:lnSpc>
                <a:spcPct val="90000"/>
              </a:lnSpc>
              <a:spcBef>
                <a:spcPts val="750"/>
              </a:spcBef>
              <a:spcAft>
                <a:spcPts val="0"/>
              </a:spcAft>
              <a:buClr>
                <a:srgbClr val="E9EAE8"/>
              </a:buClr>
              <a:buSzPts val="2000"/>
              <a:buFont typeface="Helvetica Neue"/>
              <a:buChar char="•"/>
              <a:defRPr sz="1500" b="1" cap="none">
                <a:solidFill>
                  <a:srgbClr val="E9EAE8"/>
                </a:solidFill>
              </a:defRPr>
            </a:lvl3pPr>
            <a:lvl4pPr marL="1371600" lvl="3" indent="-266700" algn="ctr">
              <a:lnSpc>
                <a:spcPct val="90000"/>
              </a:lnSpc>
              <a:spcBef>
                <a:spcPts val="750"/>
              </a:spcBef>
              <a:spcAft>
                <a:spcPts val="0"/>
              </a:spcAft>
              <a:buClr>
                <a:srgbClr val="E9EAE8"/>
              </a:buClr>
              <a:buSzPts val="2000"/>
              <a:buFont typeface="Helvetica Neue"/>
              <a:buChar char="•"/>
              <a:defRPr sz="1500" b="1" cap="none">
                <a:solidFill>
                  <a:srgbClr val="E9EAE8"/>
                </a:solidFill>
              </a:defRPr>
            </a:lvl4pPr>
            <a:lvl5pPr marL="1714500" lvl="4" indent="-266700" algn="ctr">
              <a:lnSpc>
                <a:spcPct val="90000"/>
              </a:lnSpc>
              <a:spcBef>
                <a:spcPts val="750"/>
              </a:spcBef>
              <a:spcAft>
                <a:spcPts val="0"/>
              </a:spcAft>
              <a:buClr>
                <a:srgbClr val="E9EAE8"/>
              </a:buClr>
              <a:buSzPts val="2000"/>
              <a:buFont typeface="Helvetica Neue"/>
              <a:buChar char="•"/>
              <a:defRPr sz="1500" b="1" cap="none">
                <a:solidFill>
                  <a:srgbClr val="E9EAE8"/>
                </a:solidFill>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39" name="Google Shape;39;p14"/>
          <p:cNvSpPr txBox="1">
            <a:spLocks noGrp="1"/>
          </p:cNvSpPr>
          <p:nvPr>
            <p:ph type="body" idx="2"/>
          </p:nvPr>
        </p:nvSpPr>
        <p:spPr>
          <a:xfrm>
            <a:off x="5240406" y="4564963"/>
            <a:ext cx="4131736" cy="505805"/>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E9EAE8"/>
              </a:buClr>
              <a:buSzPts val="1600"/>
              <a:buFont typeface="Helvetica Neue"/>
              <a:buNone/>
              <a:defRPr sz="1200">
                <a:solidFill>
                  <a:srgbClr val="E9EAE8"/>
                </a:solidFill>
              </a:defRPr>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40" name="Google Shape;40;p14"/>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85372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CIS guidelines 1">
  <p:cSld name="BCIS guidelines 1">
    <p:spTree>
      <p:nvGrpSpPr>
        <p:cNvPr id="1" name="Shape 41"/>
        <p:cNvGrpSpPr/>
        <p:nvPr/>
      </p:nvGrpSpPr>
      <p:grpSpPr>
        <a:xfrm>
          <a:off x="0" y="0"/>
          <a:ext cx="0" cy="0"/>
          <a:chOff x="0" y="0"/>
          <a:chExt cx="0" cy="0"/>
        </a:xfrm>
      </p:grpSpPr>
      <p:sp>
        <p:nvSpPr>
          <p:cNvPr id="42" name="Google Shape;42;p15"/>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44684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CIS guidelines 2">
  <p:cSld name="BCIS guidelines 2">
    <p:spTree>
      <p:nvGrpSpPr>
        <p:cNvPr id="1" name="Shape 43"/>
        <p:cNvGrpSpPr/>
        <p:nvPr/>
      </p:nvGrpSpPr>
      <p:grpSpPr>
        <a:xfrm>
          <a:off x="0" y="0"/>
          <a:ext cx="0" cy="0"/>
          <a:chOff x="0" y="0"/>
          <a:chExt cx="0" cy="0"/>
        </a:xfrm>
      </p:grpSpPr>
      <p:pic>
        <p:nvPicPr>
          <p:cNvPr id="44" name="Google Shape;44;p16"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45" name="Google Shape;45;p16" descr="Picture 5"/>
          <p:cNvPicPr preferRelativeResize="0"/>
          <p:nvPr/>
        </p:nvPicPr>
        <p:blipFill rotWithShape="1">
          <a:blip r:embed="rId3">
            <a:alphaModFix/>
          </a:blip>
          <a:srcRect l="40568" t="35561" r="27725" b="7966"/>
          <a:stretch/>
        </p:blipFill>
        <p:spPr>
          <a:xfrm>
            <a:off x="4031672" y="479323"/>
            <a:ext cx="4675910" cy="5899354"/>
          </a:xfrm>
          <a:prstGeom prst="rect">
            <a:avLst/>
          </a:prstGeom>
          <a:noFill/>
          <a:ln>
            <a:noFill/>
          </a:ln>
        </p:spPr>
      </p:pic>
      <p:sp>
        <p:nvSpPr>
          <p:cNvPr id="46" name="Google Shape;46;p16"/>
          <p:cNvSpPr txBox="1"/>
          <p:nvPr/>
        </p:nvSpPr>
        <p:spPr>
          <a:xfrm>
            <a:off x="707371" y="794802"/>
            <a:ext cx="3123758" cy="1915879"/>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600"/>
              <a:buFont typeface="Helvetica Neue"/>
              <a:buNone/>
            </a:pPr>
            <a:r>
              <a:rPr lang="en-US" sz="1200" b="1" i="0" u="none" strike="noStrike" cap="none">
                <a:solidFill>
                  <a:srgbClr val="000000"/>
                </a:solidFill>
                <a:latin typeface="Helvetica Neue"/>
                <a:ea typeface="Helvetica Neue"/>
                <a:cs typeface="Helvetica Neue"/>
                <a:sym typeface="Helvetica Neue"/>
              </a:rPr>
              <a:t>Reference slide: </a:t>
            </a:r>
            <a:endParaRPr/>
          </a:p>
          <a:p>
            <a:pPr marL="0" marR="0" lvl="0" indent="0" algn="l" rtl="0">
              <a:lnSpc>
                <a:spcPct val="100000"/>
              </a:lnSpc>
              <a:spcBef>
                <a:spcPts val="0"/>
              </a:spcBef>
              <a:spcAft>
                <a:spcPts val="0"/>
              </a:spcAft>
              <a:buClr>
                <a:srgbClr val="000000"/>
              </a:buClr>
              <a:buSzPts val="1600"/>
              <a:buFont typeface="Helvetica Neue"/>
              <a:buNone/>
            </a:pPr>
            <a:endParaRPr sz="1200" b="1" i="0" u="none" strike="noStrike" cap="none">
              <a:solidFill>
                <a:srgbClr val="000000"/>
              </a:solidFill>
              <a:latin typeface="Helvetica Neue"/>
              <a:ea typeface="Helvetica Neue"/>
              <a:cs typeface="Helvetica Neue"/>
              <a:sym typeface="Helvetica Neue"/>
            </a:endParaRPr>
          </a:p>
          <a:p>
            <a:pPr marL="214313" marR="0" lvl="0" indent="-214313" algn="l" rtl="0">
              <a:lnSpc>
                <a:spcPct val="100000"/>
              </a:lnSpc>
              <a:spcBef>
                <a:spcPts val="0"/>
              </a:spcBef>
              <a:spcAft>
                <a:spcPts val="0"/>
              </a:spcAft>
              <a:buClr>
                <a:srgbClr val="000000"/>
              </a:buClr>
              <a:buSzPts val="1600"/>
              <a:buFont typeface="Arial"/>
              <a:buChar char="•"/>
            </a:pPr>
            <a:r>
              <a:rPr lang="en-US" sz="1200" b="0" i="0" u="none" strike="noStrike" cap="none">
                <a:solidFill>
                  <a:srgbClr val="000000"/>
                </a:solidFill>
                <a:latin typeface="Helvetica Neue"/>
                <a:ea typeface="Helvetica Neue"/>
                <a:cs typeface="Helvetica Neue"/>
                <a:sym typeface="Helvetica Neue"/>
              </a:rPr>
              <a:t>These are the core colours for the BCiS. Colour plays an important part in helping people to recognise our brand.</a:t>
            </a:r>
            <a:endParaRPr/>
          </a:p>
          <a:p>
            <a:pPr marL="214313" marR="0" lvl="0" indent="-138113" algn="l" rtl="0">
              <a:lnSpc>
                <a:spcPct val="100000"/>
              </a:lnSpc>
              <a:spcBef>
                <a:spcPts val="0"/>
              </a:spcBef>
              <a:spcAft>
                <a:spcPts val="0"/>
              </a:spcAft>
              <a:buClr>
                <a:srgbClr val="000000"/>
              </a:buClr>
              <a:buSzPts val="1600"/>
              <a:buFont typeface="Arial"/>
              <a:buNone/>
            </a:pPr>
            <a:endParaRPr sz="1200" b="0" i="0" u="none" strike="noStrike" cap="none">
              <a:solidFill>
                <a:srgbClr val="000000"/>
              </a:solidFill>
              <a:latin typeface="Helvetica Neue"/>
              <a:ea typeface="Helvetica Neue"/>
              <a:cs typeface="Helvetica Neue"/>
              <a:sym typeface="Helvetica Neue"/>
            </a:endParaRPr>
          </a:p>
          <a:p>
            <a:pPr marL="214313" marR="0" lvl="0" indent="-214313" algn="l" rtl="0">
              <a:lnSpc>
                <a:spcPct val="100000"/>
              </a:lnSpc>
              <a:spcBef>
                <a:spcPts val="0"/>
              </a:spcBef>
              <a:spcAft>
                <a:spcPts val="0"/>
              </a:spcAft>
              <a:buClr>
                <a:srgbClr val="000000"/>
              </a:buClr>
              <a:buSzPts val="1600"/>
              <a:buFont typeface="Arial"/>
              <a:buChar char="•"/>
            </a:pPr>
            <a:r>
              <a:rPr lang="en-US" sz="1200" b="0" i="0" u="none" strike="noStrike" cap="none">
                <a:solidFill>
                  <a:srgbClr val="000000"/>
                </a:solidFill>
                <a:latin typeface="Helvetica Neue"/>
                <a:ea typeface="Helvetica Neue"/>
                <a:cs typeface="Helvetica Neue"/>
                <a:sym typeface="Helvetica Neue"/>
              </a:rPr>
              <a:t>These colours represent the main identity and should be used on communications to build a strong and consistent brand feel to all communications.</a:t>
            </a:r>
            <a:endParaRPr/>
          </a:p>
        </p:txBody>
      </p:sp>
      <p:sp>
        <p:nvSpPr>
          <p:cNvPr id="47" name="Google Shape;47;p16"/>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3811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CIS Contents Page">
  <p:cSld name="BCIS Contents Page">
    <p:spTree>
      <p:nvGrpSpPr>
        <p:cNvPr id="1" name="Shape 48"/>
        <p:cNvGrpSpPr/>
        <p:nvPr/>
      </p:nvGrpSpPr>
      <p:grpSpPr>
        <a:xfrm>
          <a:off x="0" y="0"/>
          <a:ext cx="0" cy="0"/>
          <a:chOff x="0" y="0"/>
          <a:chExt cx="0" cy="0"/>
        </a:xfrm>
      </p:grpSpPr>
      <p:pic>
        <p:nvPicPr>
          <p:cNvPr id="49" name="Google Shape;49;p17" descr="Picture 2"/>
          <p:cNvPicPr preferRelativeResize="0"/>
          <p:nvPr/>
        </p:nvPicPr>
        <p:blipFill rotWithShape="1">
          <a:blip r:embed="rId2">
            <a:alphaModFix/>
          </a:blip>
          <a:srcRect/>
          <a:stretch/>
        </p:blipFill>
        <p:spPr>
          <a:xfrm>
            <a:off x="1" y="2"/>
            <a:ext cx="500787" cy="6858001"/>
          </a:xfrm>
          <a:prstGeom prst="rect">
            <a:avLst/>
          </a:prstGeom>
          <a:noFill/>
          <a:ln>
            <a:noFill/>
          </a:ln>
        </p:spPr>
      </p:pic>
      <p:cxnSp>
        <p:nvCxnSpPr>
          <p:cNvPr id="50" name="Google Shape;50;p17"/>
          <p:cNvCxnSpPr/>
          <p:nvPr/>
        </p:nvCxnSpPr>
        <p:spPr>
          <a:xfrm>
            <a:off x="3002783" y="3075145"/>
            <a:ext cx="3105152" cy="30140"/>
          </a:xfrm>
          <a:prstGeom prst="straightConnector1">
            <a:avLst/>
          </a:prstGeom>
          <a:noFill/>
          <a:ln w="28575" cap="flat" cmpd="sng">
            <a:solidFill>
              <a:srgbClr val="FDFDFD"/>
            </a:solidFill>
            <a:prstDash val="solid"/>
            <a:miter lim="8000"/>
            <a:headEnd type="none" w="sm" len="sm"/>
            <a:tailEnd type="none" w="sm" len="sm"/>
          </a:ln>
        </p:spPr>
      </p:cxnSp>
      <p:sp>
        <p:nvSpPr>
          <p:cNvPr id="51" name="Google Shape;51;p17"/>
          <p:cNvSpPr txBox="1">
            <a:spLocks noGrp="1"/>
          </p:cNvSpPr>
          <p:nvPr>
            <p:ph type="body" idx="1"/>
          </p:nvPr>
        </p:nvSpPr>
        <p:spPr>
          <a:xfrm>
            <a:off x="1308511" y="1239428"/>
            <a:ext cx="6526979" cy="441590"/>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000000"/>
              </a:buClr>
              <a:buSzPts val="2400"/>
              <a:buFont typeface="Helvetica Neue"/>
              <a:buNone/>
              <a:defRPr sz="1800" b="1"/>
            </a:lvl1pPr>
            <a:lvl2pPr marL="685800" lvl="1" indent="-285750" algn="ctr">
              <a:lnSpc>
                <a:spcPct val="90000"/>
              </a:lnSpc>
              <a:spcBef>
                <a:spcPts val="750"/>
              </a:spcBef>
              <a:spcAft>
                <a:spcPts val="0"/>
              </a:spcAft>
              <a:buClr>
                <a:srgbClr val="000000"/>
              </a:buClr>
              <a:buSzPts val="2400"/>
              <a:buFont typeface="Helvetica Neue"/>
              <a:buChar char="•"/>
              <a:defRPr sz="1800" b="1"/>
            </a:lvl2pPr>
            <a:lvl3pPr marL="1028700" lvl="2" indent="-285750" algn="ctr">
              <a:lnSpc>
                <a:spcPct val="90000"/>
              </a:lnSpc>
              <a:spcBef>
                <a:spcPts val="750"/>
              </a:spcBef>
              <a:spcAft>
                <a:spcPts val="0"/>
              </a:spcAft>
              <a:buClr>
                <a:srgbClr val="000000"/>
              </a:buClr>
              <a:buSzPts val="2400"/>
              <a:buFont typeface="Helvetica Neue"/>
              <a:buChar char="•"/>
              <a:defRPr sz="1800" b="1"/>
            </a:lvl3pPr>
            <a:lvl4pPr marL="1371600" lvl="3" indent="-285750" algn="ctr">
              <a:lnSpc>
                <a:spcPct val="90000"/>
              </a:lnSpc>
              <a:spcBef>
                <a:spcPts val="750"/>
              </a:spcBef>
              <a:spcAft>
                <a:spcPts val="0"/>
              </a:spcAft>
              <a:buClr>
                <a:srgbClr val="000000"/>
              </a:buClr>
              <a:buSzPts val="2400"/>
              <a:buFont typeface="Helvetica Neue"/>
              <a:buChar char="•"/>
              <a:defRPr sz="1800" b="1"/>
            </a:lvl4pPr>
            <a:lvl5pPr marL="1714500" lvl="4" indent="-285750" algn="ctr">
              <a:lnSpc>
                <a:spcPct val="90000"/>
              </a:lnSpc>
              <a:spcBef>
                <a:spcPts val="750"/>
              </a:spcBef>
              <a:spcAft>
                <a:spcPts val="0"/>
              </a:spcAft>
              <a:buClr>
                <a:srgbClr val="000000"/>
              </a:buClr>
              <a:buSzPts val="2400"/>
              <a:buFont typeface="Helvetica Neue"/>
              <a:buChar char="•"/>
              <a:defRPr sz="1800" b="1"/>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52" name="Google Shape;52;p17"/>
          <p:cNvSpPr txBox="1">
            <a:spLocks noGrp="1"/>
          </p:cNvSpPr>
          <p:nvPr>
            <p:ph type="body" idx="2"/>
          </p:nvPr>
        </p:nvSpPr>
        <p:spPr>
          <a:xfrm>
            <a:off x="696300" y="6358804"/>
            <a:ext cx="3615929" cy="374506"/>
          </a:xfrm>
          <a:prstGeom prst="rect">
            <a:avLst/>
          </a:prstGeom>
          <a:noFill/>
          <a:ln>
            <a:noFill/>
          </a:ln>
        </p:spPr>
        <p:txBody>
          <a:bodyPr spcFirstLastPara="1" wrap="square" lIns="45700" tIns="45700" rIns="45700" bIns="45700" anchor="t" anchorCtr="0">
            <a:normAutofit/>
          </a:bodyPr>
          <a:lstStyle>
            <a:lvl1pPr marL="342900" lvl="0" indent="-171450" algn="l">
              <a:lnSpc>
                <a:spcPct val="100000"/>
              </a:lnSpc>
              <a:spcBef>
                <a:spcPts val="75"/>
              </a:spcBef>
              <a:spcAft>
                <a:spcPts val="0"/>
              </a:spcAft>
              <a:buClr>
                <a:srgbClr val="1C213D"/>
              </a:buClr>
              <a:buSzPts val="1000"/>
              <a:buFont typeface="Montserrat"/>
              <a:buNone/>
              <a:defRPr sz="750" b="1">
                <a:solidFill>
                  <a:srgbClr val="1C213D"/>
                </a:solidFill>
                <a:latin typeface="Montserrat"/>
                <a:ea typeface="Montserrat"/>
                <a:cs typeface="Montserrat"/>
                <a:sym typeface="Montserrat"/>
              </a:defRPr>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53" name="Google Shape;53;p17" descr="Picture 8"/>
          <p:cNvPicPr preferRelativeResize="0"/>
          <p:nvPr/>
        </p:nvPicPr>
        <p:blipFill rotWithShape="1">
          <a:blip r:embed="rId3">
            <a:alphaModFix/>
          </a:blip>
          <a:srcRect/>
          <a:stretch/>
        </p:blipFill>
        <p:spPr>
          <a:xfrm>
            <a:off x="7751468" y="5583385"/>
            <a:ext cx="1188852" cy="1136074"/>
          </a:xfrm>
          <a:prstGeom prst="rect">
            <a:avLst/>
          </a:prstGeom>
          <a:noFill/>
          <a:ln>
            <a:noFill/>
          </a:ln>
        </p:spPr>
      </p:pic>
      <p:sp>
        <p:nvSpPr>
          <p:cNvPr id="54" name="Google Shape;54;p17"/>
          <p:cNvSpPr txBox="1">
            <a:spLocks noGrp="1"/>
          </p:cNvSpPr>
          <p:nvPr>
            <p:ph type="body" idx="3"/>
          </p:nvPr>
        </p:nvSpPr>
        <p:spPr>
          <a:xfrm>
            <a:off x="1308510" y="2249341"/>
            <a:ext cx="6527007" cy="3708401"/>
          </a:xfrm>
          <a:prstGeom prst="rect">
            <a:avLst/>
          </a:prstGeom>
          <a:noFill/>
          <a:ln>
            <a:noFill/>
          </a:ln>
        </p:spPr>
        <p:txBody>
          <a:bodyPr spcFirstLastPara="1" wrap="square" lIns="45700" tIns="45700" rIns="45700" bIns="45700" anchor="t" anchorCtr="0">
            <a:normAutofit/>
          </a:bodyPr>
          <a:lstStyle>
            <a:lvl1pPr marL="342900" lvl="0" indent="-171450" algn="ctr">
              <a:lnSpc>
                <a:spcPct val="110000"/>
              </a:lnSpc>
              <a:spcBef>
                <a:spcPts val="450"/>
              </a:spcBef>
              <a:spcAft>
                <a:spcPts val="0"/>
              </a:spcAft>
              <a:buClr>
                <a:srgbClr val="000000"/>
              </a:buClr>
              <a:buSzPts val="1600"/>
              <a:buFont typeface="Helvetica Neue"/>
              <a:buNone/>
              <a:defRPr sz="1200"/>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55" name="Google Shape;55;p17"/>
          <p:cNvSpPr/>
          <p:nvPr/>
        </p:nvSpPr>
        <p:spPr>
          <a:xfrm>
            <a:off x="3749536" y="1780407"/>
            <a:ext cx="1669775" cy="45720"/>
          </a:xfrm>
          <a:prstGeom prst="rect">
            <a:avLst/>
          </a:prstGeom>
          <a:solidFill>
            <a:srgbClr val="1D223D"/>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DFDFD"/>
              </a:buClr>
              <a:buSzPts val="1800"/>
              <a:buFont typeface="Helvetica Neue"/>
              <a:buNone/>
            </a:pPr>
            <a:endParaRPr sz="1350" b="0" i="0" u="none" strike="noStrike" cap="none">
              <a:solidFill>
                <a:srgbClr val="FDFDFD"/>
              </a:solidFill>
              <a:latin typeface="Helvetica Neue"/>
              <a:ea typeface="Helvetica Neue"/>
              <a:cs typeface="Helvetica Neue"/>
              <a:sym typeface="Helvetica Neue"/>
            </a:endParaRPr>
          </a:p>
        </p:txBody>
      </p:sp>
      <p:sp>
        <p:nvSpPr>
          <p:cNvPr id="56" name="Google Shape;56;p17"/>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4702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CIS Contents Page 2">
  <p:cSld name="BCIS Contents Page 2">
    <p:spTree>
      <p:nvGrpSpPr>
        <p:cNvPr id="1" name="Shape 57"/>
        <p:cNvGrpSpPr/>
        <p:nvPr/>
      </p:nvGrpSpPr>
      <p:grpSpPr>
        <a:xfrm>
          <a:off x="0" y="0"/>
          <a:ext cx="0" cy="0"/>
          <a:chOff x="0" y="0"/>
          <a:chExt cx="0" cy="0"/>
        </a:xfrm>
      </p:grpSpPr>
      <p:pic>
        <p:nvPicPr>
          <p:cNvPr id="58" name="Google Shape;58;p18"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59" name="Google Shape;59;p18" descr="Picture 3"/>
          <p:cNvPicPr preferRelativeResize="0"/>
          <p:nvPr/>
        </p:nvPicPr>
        <p:blipFill rotWithShape="1">
          <a:blip r:embed="rId3">
            <a:alphaModFix/>
          </a:blip>
          <a:srcRect b="79416"/>
          <a:stretch/>
        </p:blipFill>
        <p:spPr>
          <a:xfrm>
            <a:off x="2521846" y="396837"/>
            <a:ext cx="4100309" cy="6655779"/>
          </a:xfrm>
          <a:prstGeom prst="rect">
            <a:avLst/>
          </a:prstGeom>
          <a:noFill/>
          <a:ln>
            <a:noFill/>
          </a:ln>
        </p:spPr>
      </p:pic>
      <p:sp>
        <p:nvSpPr>
          <p:cNvPr id="60" name="Google Shape;60;p18"/>
          <p:cNvSpPr txBox="1">
            <a:spLocks noGrp="1"/>
          </p:cNvSpPr>
          <p:nvPr>
            <p:ph type="body" idx="1"/>
          </p:nvPr>
        </p:nvSpPr>
        <p:spPr>
          <a:xfrm>
            <a:off x="1308511" y="1239428"/>
            <a:ext cx="6526979" cy="441590"/>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000000"/>
              </a:buClr>
              <a:buSzPts val="2400"/>
              <a:buFont typeface="Helvetica Neue"/>
              <a:buNone/>
              <a:defRPr sz="1800" b="1"/>
            </a:lvl1pPr>
            <a:lvl2pPr marL="685800" lvl="1" indent="-285750" algn="ctr">
              <a:lnSpc>
                <a:spcPct val="90000"/>
              </a:lnSpc>
              <a:spcBef>
                <a:spcPts val="750"/>
              </a:spcBef>
              <a:spcAft>
                <a:spcPts val="0"/>
              </a:spcAft>
              <a:buClr>
                <a:srgbClr val="000000"/>
              </a:buClr>
              <a:buSzPts val="2400"/>
              <a:buFont typeface="Helvetica Neue"/>
              <a:buChar char="•"/>
              <a:defRPr sz="1800" b="1"/>
            </a:lvl2pPr>
            <a:lvl3pPr marL="1028700" lvl="2" indent="-285750" algn="ctr">
              <a:lnSpc>
                <a:spcPct val="90000"/>
              </a:lnSpc>
              <a:spcBef>
                <a:spcPts val="750"/>
              </a:spcBef>
              <a:spcAft>
                <a:spcPts val="0"/>
              </a:spcAft>
              <a:buClr>
                <a:srgbClr val="000000"/>
              </a:buClr>
              <a:buSzPts val="2400"/>
              <a:buFont typeface="Helvetica Neue"/>
              <a:buChar char="•"/>
              <a:defRPr sz="1800" b="1"/>
            </a:lvl3pPr>
            <a:lvl4pPr marL="1371600" lvl="3" indent="-285750" algn="ctr">
              <a:lnSpc>
                <a:spcPct val="90000"/>
              </a:lnSpc>
              <a:spcBef>
                <a:spcPts val="750"/>
              </a:spcBef>
              <a:spcAft>
                <a:spcPts val="0"/>
              </a:spcAft>
              <a:buClr>
                <a:srgbClr val="000000"/>
              </a:buClr>
              <a:buSzPts val="2400"/>
              <a:buFont typeface="Helvetica Neue"/>
              <a:buChar char="•"/>
              <a:defRPr sz="1800" b="1"/>
            </a:lvl4pPr>
            <a:lvl5pPr marL="1714500" lvl="4" indent="-285750" algn="ctr">
              <a:lnSpc>
                <a:spcPct val="90000"/>
              </a:lnSpc>
              <a:spcBef>
                <a:spcPts val="750"/>
              </a:spcBef>
              <a:spcAft>
                <a:spcPts val="0"/>
              </a:spcAft>
              <a:buClr>
                <a:srgbClr val="000000"/>
              </a:buClr>
              <a:buSzPts val="2400"/>
              <a:buFont typeface="Helvetica Neue"/>
              <a:buChar char="•"/>
              <a:defRPr sz="1800" b="1"/>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61" name="Google Shape;61;p18"/>
          <p:cNvSpPr txBox="1">
            <a:spLocks noGrp="1"/>
          </p:cNvSpPr>
          <p:nvPr>
            <p:ph type="body" idx="2"/>
          </p:nvPr>
        </p:nvSpPr>
        <p:spPr>
          <a:xfrm>
            <a:off x="696300" y="6358804"/>
            <a:ext cx="3615929" cy="374506"/>
          </a:xfrm>
          <a:prstGeom prst="rect">
            <a:avLst/>
          </a:prstGeom>
          <a:noFill/>
          <a:ln>
            <a:noFill/>
          </a:ln>
        </p:spPr>
        <p:txBody>
          <a:bodyPr spcFirstLastPara="1" wrap="square" lIns="45700" tIns="45700" rIns="45700" bIns="45700" anchor="t" anchorCtr="0">
            <a:normAutofit/>
          </a:bodyPr>
          <a:lstStyle>
            <a:lvl1pPr marL="342900" lvl="0" indent="-171450" algn="l">
              <a:lnSpc>
                <a:spcPct val="100000"/>
              </a:lnSpc>
              <a:spcBef>
                <a:spcPts val="75"/>
              </a:spcBef>
              <a:spcAft>
                <a:spcPts val="0"/>
              </a:spcAft>
              <a:buClr>
                <a:srgbClr val="1C213D"/>
              </a:buClr>
              <a:buSzPts val="1000"/>
              <a:buFont typeface="Montserrat"/>
              <a:buNone/>
              <a:defRPr sz="750" b="1">
                <a:solidFill>
                  <a:srgbClr val="1C213D"/>
                </a:solidFill>
                <a:latin typeface="Montserrat"/>
                <a:ea typeface="Montserrat"/>
                <a:cs typeface="Montserrat"/>
                <a:sym typeface="Montserrat"/>
              </a:defRPr>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62" name="Google Shape;62;p18" descr="Picture 8"/>
          <p:cNvPicPr preferRelativeResize="0"/>
          <p:nvPr/>
        </p:nvPicPr>
        <p:blipFill rotWithShape="1">
          <a:blip r:embed="rId4">
            <a:alphaModFix/>
          </a:blip>
          <a:srcRect/>
          <a:stretch/>
        </p:blipFill>
        <p:spPr>
          <a:xfrm>
            <a:off x="7751468" y="5583385"/>
            <a:ext cx="1188852" cy="1136074"/>
          </a:xfrm>
          <a:prstGeom prst="rect">
            <a:avLst/>
          </a:prstGeom>
          <a:noFill/>
          <a:ln>
            <a:noFill/>
          </a:ln>
        </p:spPr>
      </p:pic>
      <p:sp>
        <p:nvSpPr>
          <p:cNvPr id="63" name="Google Shape;63;p18"/>
          <p:cNvSpPr txBox="1">
            <a:spLocks noGrp="1"/>
          </p:cNvSpPr>
          <p:nvPr>
            <p:ph type="body" idx="3"/>
          </p:nvPr>
        </p:nvSpPr>
        <p:spPr>
          <a:xfrm>
            <a:off x="1308510" y="2249341"/>
            <a:ext cx="6527007" cy="3708401"/>
          </a:xfrm>
          <a:prstGeom prst="rect">
            <a:avLst/>
          </a:prstGeom>
          <a:noFill/>
          <a:ln>
            <a:noFill/>
          </a:ln>
        </p:spPr>
        <p:txBody>
          <a:bodyPr spcFirstLastPara="1" wrap="square" lIns="45700" tIns="45700" rIns="45700" bIns="45700" anchor="t" anchorCtr="0">
            <a:normAutofit/>
          </a:bodyPr>
          <a:lstStyle>
            <a:lvl1pPr marL="342900" lvl="0" indent="-171450" algn="ctr">
              <a:lnSpc>
                <a:spcPct val="110000"/>
              </a:lnSpc>
              <a:spcBef>
                <a:spcPts val="450"/>
              </a:spcBef>
              <a:spcAft>
                <a:spcPts val="0"/>
              </a:spcAft>
              <a:buClr>
                <a:srgbClr val="000000"/>
              </a:buClr>
              <a:buSzPts val="1600"/>
              <a:buFont typeface="Helvetica Neue"/>
              <a:buNone/>
              <a:defRPr sz="1200"/>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64" name="Google Shape;64;p18"/>
          <p:cNvSpPr/>
          <p:nvPr/>
        </p:nvSpPr>
        <p:spPr>
          <a:xfrm>
            <a:off x="-120193" y="0"/>
            <a:ext cx="735293" cy="6858000"/>
          </a:xfrm>
          <a:prstGeom prst="rect">
            <a:avLst/>
          </a:prstGeom>
          <a:solidFill>
            <a:srgbClr val="FDFDFD"/>
          </a:solidFill>
          <a:ln w="12700" cap="flat" cmpd="sng">
            <a:solidFill>
              <a:srgbClr val="FDFDFD"/>
            </a:solidFill>
            <a:prstDash val="solid"/>
            <a:miter lim="8000"/>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DFDFD"/>
              </a:buClr>
              <a:buSzPts val="1800"/>
              <a:buFont typeface="Helvetica Neue"/>
              <a:buNone/>
            </a:pPr>
            <a:endParaRPr sz="1350" b="0" i="0" u="none" strike="noStrike" cap="none">
              <a:solidFill>
                <a:srgbClr val="FDFDFD"/>
              </a:solidFill>
              <a:latin typeface="Helvetica Neue"/>
              <a:ea typeface="Helvetica Neue"/>
              <a:cs typeface="Helvetica Neue"/>
              <a:sym typeface="Helvetica Neue"/>
            </a:endParaRPr>
          </a:p>
        </p:txBody>
      </p:sp>
      <p:sp>
        <p:nvSpPr>
          <p:cNvPr id="65" name="Google Shape;65;p18"/>
          <p:cNvSpPr/>
          <p:nvPr/>
        </p:nvSpPr>
        <p:spPr>
          <a:xfrm>
            <a:off x="3749536" y="1780407"/>
            <a:ext cx="1669775" cy="45720"/>
          </a:xfrm>
          <a:prstGeom prst="rect">
            <a:avLst/>
          </a:prstGeom>
          <a:solidFill>
            <a:srgbClr val="1D223D"/>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DFDFD"/>
              </a:buClr>
              <a:buSzPts val="1800"/>
              <a:buFont typeface="Helvetica Neue"/>
              <a:buNone/>
            </a:pPr>
            <a:endParaRPr sz="1350" b="0" i="0" u="none" strike="noStrike" cap="none">
              <a:solidFill>
                <a:srgbClr val="FDFDFD"/>
              </a:solidFill>
              <a:latin typeface="Helvetica Neue"/>
              <a:ea typeface="Helvetica Neue"/>
              <a:cs typeface="Helvetica Neue"/>
              <a:sym typeface="Helvetica Neue"/>
            </a:endParaRPr>
          </a:p>
        </p:txBody>
      </p:sp>
      <p:sp>
        <p:nvSpPr>
          <p:cNvPr id="66" name="Google Shape;66;p18"/>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09271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CIS Body Copy Page">
  <p:cSld name="BCIS Body Copy Page">
    <p:spTree>
      <p:nvGrpSpPr>
        <p:cNvPr id="1" name="Shape 67"/>
        <p:cNvGrpSpPr/>
        <p:nvPr/>
      </p:nvGrpSpPr>
      <p:grpSpPr>
        <a:xfrm>
          <a:off x="0" y="0"/>
          <a:ext cx="0" cy="0"/>
          <a:chOff x="0" y="0"/>
          <a:chExt cx="0" cy="0"/>
        </a:xfrm>
      </p:grpSpPr>
      <p:pic>
        <p:nvPicPr>
          <p:cNvPr id="68" name="Google Shape;68;p19" descr="Picture 2"/>
          <p:cNvPicPr preferRelativeResize="0"/>
          <p:nvPr/>
        </p:nvPicPr>
        <p:blipFill rotWithShape="1">
          <a:blip r:embed="rId2">
            <a:alphaModFix/>
          </a:blip>
          <a:srcRect/>
          <a:stretch/>
        </p:blipFill>
        <p:spPr>
          <a:xfrm>
            <a:off x="1" y="2"/>
            <a:ext cx="500787" cy="6858001"/>
          </a:xfrm>
          <a:prstGeom prst="rect">
            <a:avLst/>
          </a:prstGeom>
          <a:noFill/>
          <a:ln>
            <a:noFill/>
          </a:ln>
        </p:spPr>
      </p:pic>
      <p:cxnSp>
        <p:nvCxnSpPr>
          <p:cNvPr id="69" name="Google Shape;69;p19"/>
          <p:cNvCxnSpPr/>
          <p:nvPr/>
        </p:nvCxnSpPr>
        <p:spPr>
          <a:xfrm>
            <a:off x="3002783" y="3075145"/>
            <a:ext cx="3105152" cy="30140"/>
          </a:xfrm>
          <a:prstGeom prst="straightConnector1">
            <a:avLst/>
          </a:prstGeom>
          <a:noFill/>
          <a:ln w="28575" cap="flat" cmpd="sng">
            <a:solidFill>
              <a:srgbClr val="FDFDFD"/>
            </a:solidFill>
            <a:prstDash val="solid"/>
            <a:miter lim="8000"/>
            <a:headEnd type="none" w="sm" len="sm"/>
            <a:tailEnd type="none" w="sm" len="sm"/>
          </a:ln>
        </p:spPr>
      </p:cxnSp>
      <p:sp>
        <p:nvSpPr>
          <p:cNvPr id="70" name="Google Shape;70;p19"/>
          <p:cNvSpPr txBox="1">
            <a:spLocks noGrp="1"/>
          </p:cNvSpPr>
          <p:nvPr>
            <p:ph type="body" idx="1"/>
          </p:nvPr>
        </p:nvSpPr>
        <p:spPr>
          <a:xfrm>
            <a:off x="1744294" y="1244972"/>
            <a:ext cx="6526979" cy="441589"/>
          </a:xfrm>
          <a:prstGeom prst="rect">
            <a:avLst/>
          </a:prstGeom>
          <a:noFill/>
          <a:ln>
            <a:noFill/>
          </a:ln>
        </p:spPr>
        <p:txBody>
          <a:bodyPr spcFirstLastPara="1" wrap="square" lIns="45700" tIns="45700" rIns="45700" bIns="45700" anchor="t" anchorCtr="0">
            <a:normAutofit/>
          </a:bodyPr>
          <a:lstStyle>
            <a:lvl1pPr marL="342900" lvl="0" indent="-171450" algn="l">
              <a:lnSpc>
                <a:spcPct val="90000"/>
              </a:lnSpc>
              <a:spcBef>
                <a:spcPts val="750"/>
              </a:spcBef>
              <a:spcAft>
                <a:spcPts val="0"/>
              </a:spcAft>
              <a:buClr>
                <a:srgbClr val="000000"/>
              </a:buClr>
              <a:buSzPts val="2400"/>
              <a:buFont typeface="Helvetica Neue"/>
              <a:buNone/>
              <a:defRPr sz="1800" b="1"/>
            </a:lvl1pPr>
            <a:lvl2pPr marL="685800" lvl="1" indent="-285750" algn="l">
              <a:lnSpc>
                <a:spcPct val="90000"/>
              </a:lnSpc>
              <a:spcBef>
                <a:spcPts val="750"/>
              </a:spcBef>
              <a:spcAft>
                <a:spcPts val="0"/>
              </a:spcAft>
              <a:buClr>
                <a:srgbClr val="000000"/>
              </a:buClr>
              <a:buSzPts val="2400"/>
              <a:buFont typeface="Helvetica Neue"/>
              <a:buChar char="•"/>
              <a:defRPr sz="1800" b="1"/>
            </a:lvl2pPr>
            <a:lvl3pPr marL="1028700" lvl="2" indent="-285750" algn="l">
              <a:lnSpc>
                <a:spcPct val="90000"/>
              </a:lnSpc>
              <a:spcBef>
                <a:spcPts val="750"/>
              </a:spcBef>
              <a:spcAft>
                <a:spcPts val="0"/>
              </a:spcAft>
              <a:buClr>
                <a:srgbClr val="000000"/>
              </a:buClr>
              <a:buSzPts val="2400"/>
              <a:buFont typeface="Helvetica Neue"/>
              <a:buChar char="•"/>
              <a:defRPr sz="1800" b="1"/>
            </a:lvl3pPr>
            <a:lvl4pPr marL="1371600" lvl="3" indent="-285750" algn="l">
              <a:lnSpc>
                <a:spcPct val="90000"/>
              </a:lnSpc>
              <a:spcBef>
                <a:spcPts val="750"/>
              </a:spcBef>
              <a:spcAft>
                <a:spcPts val="0"/>
              </a:spcAft>
              <a:buClr>
                <a:srgbClr val="000000"/>
              </a:buClr>
              <a:buSzPts val="2400"/>
              <a:buFont typeface="Helvetica Neue"/>
              <a:buChar char="•"/>
              <a:defRPr sz="1800" b="1"/>
            </a:lvl4pPr>
            <a:lvl5pPr marL="1714500" lvl="4" indent="-285750" algn="l">
              <a:lnSpc>
                <a:spcPct val="90000"/>
              </a:lnSpc>
              <a:spcBef>
                <a:spcPts val="750"/>
              </a:spcBef>
              <a:spcAft>
                <a:spcPts val="0"/>
              </a:spcAft>
              <a:buClr>
                <a:srgbClr val="000000"/>
              </a:buClr>
              <a:buSzPts val="2400"/>
              <a:buFont typeface="Helvetica Neue"/>
              <a:buChar char="•"/>
              <a:defRPr sz="1800" b="1"/>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71" name="Google Shape;71;p19"/>
          <p:cNvSpPr txBox="1">
            <a:spLocks noGrp="1"/>
          </p:cNvSpPr>
          <p:nvPr>
            <p:ph type="body" idx="2"/>
          </p:nvPr>
        </p:nvSpPr>
        <p:spPr>
          <a:xfrm>
            <a:off x="696300" y="6358804"/>
            <a:ext cx="3615929" cy="374506"/>
          </a:xfrm>
          <a:prstGeom prst="rect">
            <a:avLst/>
          </a:prstGeom>
          <a:noFill/>
          <a:ln>
            <a:noFill/>
          </a:ln>
        </p:spPr>
        <p:txBody>
          <a:bodyPr spcFirstLastPara="1" wrap="square" lIns="45700" tIns="45700" rIns="45700" bIns="45700" anchor="t" anchorCtr="0">
            <a:normAutofit/>
          </a:bodyPr>
          <a:lstStyle>
            <a:lvl1pPr marL="342900" lvl="0" indent="-171450" algn="l">
              <a:lnSpc>
                <a:spcPct val="100000"/>
              </a:lnSpc>
              <a:spcBef>
                <a:spcPts val="75"/>
              </a:spcBef>
              <a:spcAft>
                <a:spcPts val="0"/>
              </a:spcAft>
              <a:buClr>
                <a:srgbClr val="1C213D"/>
              </a:buClr>
              <a:buSzPts val="1000"/>
              <a:buFont typeface="Montserrat"/>
              <a:buNone/>
              <a:defRPr sz="750" b="1">
                <a:solidFill>
                  <a:srgbClr val="1C213D"/>
                </a:solidFill>
                <a:latin typeface="Montserrat"/>
                <a:ea typeface="Montserrat"/>
                <a:cs typeface="Montserrat"/>
                <a:sym typeface="Montserrat"/>
              </a:defRPr>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72" name="Google Shape;72;p19" descr="Picture 8"/>
          <p:cNvPicPr preferRelativeResize="0"/>
          <p:nvPr/>
        </p:nvPicPr>
        <p:blipFill rotWithShape="1">
          <a:blip r:embed="rId3">
            <a:alphaModFix/>
          </a:blip>
          <a:srcRect/>
          <a:stretch/>
        </p:blipFill>
        <p:spPr>
          <a:xfrm>
            <a:off x="7751468" y="5583385"/>
            <a:ext cx="1188852" cy="1136074"/>
          </a:xfrm>
          <a:prstGeom prst="rect">
            <a:avLst/>
          </a:prstGeom>
          <a:noFill/>
          <a:ln>
            <a:noFill/>
          </a:ln>
        </p:spPr>
      </p:pic>
      <p:sp>
        <p:nvSpPr>
          <p:cNvPr id="73" name="Google Shape;73;p19"/>
          <p:cNvSpPr txBox="1">
            <a:spLocks noGrp="1"/>
          </p:cNvSpPr>
          <p:nvPr>
            <p:ph type="body" idx="3"/>
          </p:nvPr>
        </p:nvSpPr>
        <p:spPr>
          <a:xfrm>
            <a:off x="1744266" y="1778001"/>
            <a:ext cx="6527007" cy="3708401"/>
          </a:xfrm>
          <a:prstGeom prst="rect">
            <a:avLst/>
          </a:prstGeom>
          <a:noFill/>
          <a:ln>
            <a:noFill/>
          </a:ln>
        </p:spPr>
        <p:txBody>
          <a:bodyPr spcFirstLastPara="1" wrap="square" lIns="45700" tIns="45700" rIns="45700" bIns="45700" anchor="t" anchorCtr="0">
            <a:normAutofit/>
          </a:bodyPr>
          <a:lstStyle>
            <a:lvl1pPr marL="342900" lvl="0" indent="-171450" algn="l">
              <a:lnSpc>
                <a:spcPct val="110000"/>
              </a:lnSpc>
              <a:spcBef>
                <a:spcPts val="450"/>
              </a:spcBef>
              <a:spcAft>
                <a:spcPts val="0"/>
              </a:spcAft>
              <a:buClr>
                <a:srgbClr val="000000"/>
              </a:buClr>
              <a:buSzPts val="1600"/>
              <a:buFont typeface="Helvetica Neue"/>
              <a:buNone/>
              <a:defRPr sz="1200"/>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74" name="Google Shape;74;p19"/>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20385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CIS Header &amp; Graphic Page">
  <p:cSld name="BCIS Header &amp; Graphic Page">
    <p:spTree>
      <p:nvGrpSpPr>
        <p:cNvPr id="1" name="Shape 75"/>
        <p:cNvGrpSpPr/>
        <p:nvPr/>
      </p:nvGrpSpPr>
      <p:grpSpPr>
        <a:xfrm>
          <a:off x="0" y="0"/>
          <a:ext cx="0" cy="0"/>
          <a:chOff x="0" y="0"/>
          <a:chExt cx="0" cy="0"/>
        </a:xfrm>
      </p:grpSpPr>
      <p:pic>
        <p:nvPicPr>
          <p:cNvPr id="76" name="Google Shape;76;p20" descr="Picture 2"/>
          <p:cNvPicPr preferRelativeResize="0"/>
          <p:nvPr/>
        </p:nvPicPr>
        <p:blipFill rotWithShape="1">
          <a:blip r:embed="rId2">
            <a:alphaModFix/>
          </a:blip>
          <a:srcRect/>
          <a:stretch/>
        </p:blipFill>
        <p:spPr>
          <a:xfrm>
            <a:off x="1" y="2"/>
            <a:ext cx="500787" cy="6858001"/>
          </a:xfrm>
          <a:prstGeom prst="rect">
            <a:avLst/>
          </a:prstGeom>
          <a:noFill/>
          <a:ln>
            <a:noFill/>
          </a:ln>
        </p:spPr>
      </p:pic>
      <p:cxnSp>
        <p:nvCxnSpPr>
          <p:cNvPr id="77" name="Google Shape;77;p20"/>
          <p:cNvCxnSpPr/>
          <p:nvPr/>
        </p:nvCxnSpPr>
        <p:spPr>
          <a:xfrm>
            <a:off x="3002783" y="3075145"/>
            <a:ext cx="3105152" cy="30140"/>
          </a:xfrm>
          <a:prstGeom prst="straightConnector1">
            <a:avLst/>
          </a:prstGeom>
          <a:noFill/>
          <a:ln w="28575" cap="flat" cmpd="sng">
            <a:solidFill>
              <a:srgbClr val="FDFDFD"/>
            </a:solidFill>
            <a:prstDash val="solid"/>
            <a:miter lim="8000"/>
            <a:headEnd type="none" w="sm" len="sm"/>
            <a:tailEnd type="none" w="sm" len="sm"/>
          </a:ln>
        </p:spPr>
      </p:cxnSp>
      <p:sp>
        <p:nvSpPr>
          <p:cNvPr id="78" name="Google Shape;78;p20"/>
          <p:cNvSpPr txBox="1">
            <a:spLocks noGrp="1"/>
          </p:cNvSpPr>
          <p:nvPr>
            <p:ph type="body" idx="1"/>
          </p:nvPr>
        </p:nvSpPr>
        <p:spPr>
          <a:xfrm>
            <a:off x="1744294" y="1244972"/>
            <a:ext cx="6526979" cy="482229"/>
          </a:xfrm>
          <a:prstGeom prst="rect">
            <a:avLst/>
          </a:prstGeom>
          <a:noFill/>
          <a:ln>
            <a:noFill/>
          </a:ln>
        </p:spPr>
        <p:txBody>
          <a:bodyPr spcFirstLastPara="1" wrap="square" lIns="45700" tIns="45700" rIns="45700" bIns="45700" anchor="t" anchorCtr="0">
            <a:normAutofit/>
          </a:bodyPr>
          <a:lstStyle>
            <a:lvl1pPr marL="342900" lvl="0" indent="-171450" algn="l">
              <a:lnSpc>
                <a:spcPct val="90000"/>
              </a:lnSpc>
              <a:spcBef>
                <a:spcPts val="750"/>
              </a:spcBef>
              <a:spcAft>
                <a:spcPts val="0"/>
              </a:spcAft>
              <a:buClr>
                <a:srgbClr val="000000"/>
              </a:buClr>
              <a:buSzPts val="2400"/>
              <a:buFont typeface="Helvetica Neue"/>
              <a:buNone/>
              <a:defRPr sz="1800" b="1"/>
            </a:lvl1pPr>
            <a:lvl2pPr marL="685800" lvl="1" indent="-285750" algn="l">
              <a:lnSpc>
                <a:spcPct val="90000"/>
              </a:lnSpc>
              <a:spcBef>
                <a:spcPts val="750"/>
              </a:spcBef>
              <a:spcAft>
                <a:spcPts val="0"/>
              </a:spcAft>
              <a:buClr>
                <a:srgbClr val="000000"/>
              </a:buClr>
              <a:buSzPts val="2400"/>
              <a:buFont typeface="Helvetica Neue"/>
              <a:buChar char="•"/>
              <a:defRPr sz="1800" b="1"/>
            </a:lvl2pPr>
            <a:lvl3pPr marL="1028700" lvl="2" indent="-285750" algn="l">
              <a:lnSpc>
                <a:spcPct val="90000"/>
              </a:lnSpc>
              <a:spcBef>
                <a:spcPts val="750"/>
              </a:spcBef>
              <a:spcAft>
                <a:spcPts val="0"/>
              </a:spcAft>
              <a:buClr>
                <a:srgbClr val="000000"/>
              </a:buClr>
              <a:buSzPts val="2400"/>
              <a:buFont typeface="Helvetica Neue"/>
              <a:buChar char="•"/>
              <a:defRPr sz="1800" b="1"/>
            </a:lvl3pPr>
            <a:lvl4pPr marL="1371600" lvl="3" indent="-285750" algn="l">
              <a:lnSpc>
                <a:spcPct val="90000"/>
              </a:lnSpc>
              <a:spcBef>
                <a:spcPts val="750"/>
              </a:spcBef>
              <a:spcAft>
                <a:spcPts val="0"/>
              </a:spcAft>
              <a:buClr>
                <a:srgbClr val="000000"/>
              </a:buClr>
              <a:buSzPts val="2400"/>
              <a:buFont typeface="Helvetica Neue"/>
              <a:buChar char="•"/>
              <a:defRPr sz="1800" b="1"/>
            </a:lvl4pPr>
            <a:lvl5pPr marL="1714500" lvl="4" indent="-285750" algn="l">
              <a:lnSpc>
                <a:spcPct val="90000"/>
              </a:lnSpc>
              <a:spcBef>
                <a:spcPts val="750"/>
              </a:spcBef>
              <a:spcAft>
                <a:spcPts val="0"/>
              </a:spcAft>
              <a:buClr>
                <a:srgbClr val="000000"/>
              </a:buClr>
              <a:buSzPts val="2400"/>
              <a:buFont typeface="Helvetica Neue"/>
              <a:buChar char="•"/>
              <a:defRPr sz="1800" b="1"/>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79" name="Google Shape;79;p20"/>
          <p:cNvSpPr txBox="1">
            <a:spLocks noGrp="1"/>
          </p:cNvSpPr>
          <p:nvPr>
            <p:ph type="body" idx="2"/>
          </p:nvPr>
        </p:nvSpPr>
        <p:spPr>
          <a:xfrm>
            <a:off x="696300" y="6358804"/>
            <a:ext cx="3615929" cy="374506"/>
          </a:xfrm>
          <a:prstGeom prst="rect">
            <a:avLst/>
          </a:prstGeom>
          <a:noFill/>
          <a:ln>
            <a:noFill/>
          </a:ln>
        </p:spPr>
        <p:txBody>
          <a:bodyPr spcFirstLastPara="1" wrap="square" lIns="45700" tIns="45700" rIns="45700" bIns="45700" anchor="t" anchorCtr="0">
            <a:normAutofit/>
          </a:bodyPr>
          <a:lstStyle>
            <a:lvl1pPr marL="342900" lvl="0" indent="-171450" algn="l">
              <a:lnSpc>
                <a:spcPct val="100000"/>
              </a:lnSpc>
              <a:spcBef>
                <a:spcPts val="75"/>
              </a:spcBef>
              <a:spcAft>
                <a:spcPts val="0"/>
              </a:spcAft>
              <a:buClr>
                <a:srgbClr val="1C213D"/>
              </a:buClr>
              <a:buSzPts val="1000"/>
              <a:buFont typeface="Montserrat"/>
              <a:buNone/>
              <a:defRPr sz="750" b="1">
                <a:solidFill>
                  <a:srgbClr val="1C213D"/>
                </a:solidFill>
                <a:latin typeface="Montserrat"/>
                <a:ea typeface="Montserrat"/>
                <a:cs typeface="Montserrat"/>
                <a:sym typeface="Montserrat"/>
              </a:defRPr>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80" name="Google Shape;80;p20" descr="Picture 8"/>
          <p:cNvPicPr preferRelativeResize="0"/>
          <p:nvPr/>
        </p:nvPicPr>
        <p:blipFill rotWithShape="1">
          <a:blip r:embed="rId3">
            <a:alphaModFix/>
          </a:blip>
          <a:srcRect/>
          <a:stretch/>
        </p:blipFill>
        <p:spPr>
          <a:xfrm>
            <a:off x="7751468" y="5583385"/>
            <a:ext cx="1188852" cy="1136074"/>
          </a:xfrm>
          <a:prstGeom prst="rect">
            <a:avLst/>
          </a:prstGeom>
          <a:noFill/>
          <a:ln>
            <a:noFill/>
          </a:ln>
        </p:spPr>
      </p:pic>
      <p:sp>
        <p:nvSpPr>
          <p:cNvPr id="81" name="Google Shape;81;p20"/>
          <p:cNvSpPr>
            <a:spLocks noGrp="1"/>
          </p:cNvSpPr>
          <p:nvPr>
            <p:ph type="pic" idx="3"/>
          </p:nvPr>
        </p:nvSpPr>
        <p:spPr>
          <a:xfrm>
            <a:off x="1744266" y="1828800"/>
            <a:ext cx="6527007" cy="3657600"/>
          </a:xfrm>
          <a:prstGeom prst="rect">
            <a:avLst/>
          </a:prstGeom>
          <a:noFill/>
          <a:ln>
            <a:noFill/>
          </a:ln>
        </p:spPr>
      </p:sp>
      <p:sp>
        <p:nvSpPr>
          <p:cNvPr id="82" name="Google Shape;82;p20"/>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8568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4AE84BF7-8AF1-4281-8FC5-191D38F700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12C1B65B-65D8-4447-B2B8-BF054FFF84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3676730-8D18-4F69-B80D-17CF9797DF22}"/>
              </a:ext>
            </a:extLst>
          </p:cNvPr>
          <p:cNvSpPr>
            <a:spLocks noGrp="1" noChangeArrowheads="1"/>
          </p:cNvSpPr>
          <p:nvPr>
            <p:ph type="sldNum" sz="quarter" idx="12"/>
          </p:nvPr>
        </p:nvSpPr>
        <p:spPr>
          <a:ln/>
        </p:spPr>
        <p:txBody>
          <a:bodyPr/>
          <a:lstStyle>
            <a:lvl1pPr>
              <a:defRPr/>
            </a:lvl1pPr>
          </a:lstStyle>
          <a:p>
            <a:fld id="{F6EBAF68-9723-4D9F-92AC-4D51D0A4EBD6}" type="slidenum">
              <a:rPr lang="en-US" altLang="en-US"/>
              <a:pPr/>
              <a:t>‹#›</a:t>
            </a:fld>
            <a:endParaRPr lang="en-US" altLang="en-US"/>
          </a:p>
        </p:txBody>
      </p:sp>
    </p:spTree>
    <p:extLst>
      <p:ext uri="{BB962C8B-B14F-4D97-AF65-F5344CB8AC3E}">
        <p14:creationId xmlns:p14="http://schemas.microsoft.com/office/powerpoint/2010/main" val="4110066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CIS Quote Page">
  <p:cSld name="BCIS Quote Page">
    <p:spTree>
      <p:nvGrpSpPr>
        <p:cNvPr id="1" name="Shape 83"/>
        <p:cNvGrpSpPr/>
        <p:nvPr/>
      </p:nvGrpSpPr>
      <p:grpSpPr>
        <a:xfrm>
          <a:off x="0" y="0"/>
          <a:ext cx="0" cy="0"/>
          <a:chOff x="0" y="0"/>
          <a:chExt cx="0" cy="0"/>
        </a:xfrm>
      </p:grpSpPr>
      <p:pic>
        <p:nvPicPr>
          <p:cNvPr id="84" name="Google Shape;84;p21" descr="Picture 2"/>
          <p:cNvPicPr preferRelativeResize="0"/>
          <p:nvPr/>
        </p:nvPicPr>
        <p:blipFill rotWithShape="1">
          <a:blip r:embed="rId2">
            <a:alphaModFix/>
          </a:blip>
          <a:srcRect/>
          <a:stretch/>
        </p:blipFill>
        <p:spPr>
          <a:xfrm>
            <a:off x="1" y="2"/>
            <a:ext cx="500787" cy="6858001"/>
          </a:xfrm>
          <a:prstGeom prst="rect">
            <a:avLst/>
          </a:prstGeom>
          <a:noFill/>
          <a:ln>
            <a:noFill/>
          </a:ln>
        </p:spPr>
      </p:pic>
      <p:cxnSp>
        <p:nvCxnSpPr>
          <p:cNvPr id="85" name="Google Shape;85;p21"/>
          <p:cNvCxnSpPr/>
          <p:nvPr/>
        </p:nvCxnSpPr>
        <p:spPr>
          <a:xfrm>
            <a:off x="3002783" y="3075145"/>
            <a:ext cx="3105152" cy="30140"/>
          </a:xfrm>
          <a:prstGeom prst="straightConnector1">
            <a:avLst/>
          </a:prstGeom>
          <a:noFill/>
          <a:ln w="28575" cap="flat" cmpd="sng">
            <a:solidFill>
              <a:srgbClr val="FDFDFD"/>
            </a:solidFill>
            <a:prstDash val="solid"/>
            <a:miter lim="8000"/>
            <a:headEnd type="none" w="sm" len="sm"/>
            <a:tailEnd type="none" w="sm" len="sm"/>
          </a:ln>
        </p:spPr>
      </p:cxnSp>
      <p:sp>
        <p:nvSpPr>
          <p:cNvPr id="86" name="Google Shape;86;p21"/>
          <p:cNvSpPr txBox="1">
            <a:spLocks noGrp="1"/>
          </p:cNvSpPr>
          <p:nvPr>
            <p:ph type="body" idx="1"/>
          </p:nvPr>
        </p:nvSpPr>
        <p:spPr>
          <a:xfrm>
            <a:off x="1370192" y="3588108"/>
            <a:ext cx="6371034" cy="1006548"/>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000000"/>
              </a:buClr>
              <a:buSzPts val="1800"/>
              <a:buFont typeface="Helvetica Neue"/>
              <a:buNone/>
              <a:defRPr sz="1350" b="1"/>
            </a:lvl1pPr>
            <a:lvl2pPr marL="685800" lvl="1" indent="-257175" algn="ctr">
              <a:lnSpc>
                <a:spcPct val="90000"/>
              </a:lnSpc>
              <a:spcBef>
                <a:spcPts val="750"/>
              </a:spcBef>
              <a:spcAft>
                <a:spcPts val="0"/>
              </a:spcAft>
              <a:buClr>
                <a:srgbClr val="000000"/>
              </a:buClr>
              <a:buSzPts val="1800"/>
              <a:buFont typeface="Helvetica Neue"/>
              <a:buChar char="•"/>
              <a:defRPr sz="1350" b="1"/>
            </a:lvl2pPr>
            <a:lvl3pPr marL="1028700" lvl="2" indent="-257175" algn="ctr">
              <a:lnSpc>
                <a:spcPct val="90000"/>
              </a:lnSpc>
              <a:spcBef>
                <a:spcPts val="750"/>
              </a:spcBef>
              <a:spcAft>
                <a:spcPts val="0"/>
              </a:spcAft>
              <a:buClr>
                <a:srgbClr val="000000"/>
              </a:buClr>
              <a:buSzPts val="1800"/>
              <a:buFont typeface="Helvetica Neue"/>
              <a:buChar char="•"/>
              <a:defRPr sz="1350" b="1"/>
            </a:lvl3pPr>
            <a:lvl4pPr marL="1371600" lvl="3" indent="-257175" algn="ctr">
              <a:lnSpc>
                <a:spcPct val="90000"/>
              </a:lnSpc>
              <a:spcBef>
                <a:spcPts val="750"/>
              </a:spcBef>
              <a:spcAft>
                <a:spcPts val="0"/>
              </a:spcAft>
              <a:buClr>
                <a:srgbClr val="000000"/>
              </a:buClr>
              <a:buSzPts val="1800"/>
              <a:buFont typeface="Helvetica Neue"/>
              <a:buChar char="•"/>
              <a:defRPr sz="1350" b="1"/>
            </a:lvl4pPr>
            <a:lvl5pPr marL="1714500" lvl="4" indent="-257175" algn="ctr">
              <a:lnSpc>
                <a:spcPct val="90000"/>
              </a:lnSpc>
              <a:spcBef>
                <a:spcPts val="750"/>
              </a:spcBef>
              <a:spcAft>
                <a:spcPts val="0"/>
              </a:spcAft>
              <a:buClr>
                <a:srgbClr val="000000"/>
              </a:buClr>
              <a:buSzPts val="1800"/>
              <a:buFont typeface="Helvetica Neue"/>
              <a:buChar char="•"/>
              <a:defRPr sz="1350" b="1"/>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87" name="Google Shape;87;p21" descr="Picture 8"/>
          <p:cNvPicPr preferRelativeResize="0"/>
          <p:nvPr/>
        </p:nvPicPr>
        <p:blipFill rotWithShape="1">
          <a:blip r:embed="rId3">
            <a:alphaModFix/>
          </a:blip>
          <a:srcRect/>
          <a:stretch/>
        </p:blipFill>
        <p:spPr>
          <a:xfrm>
            <a:off x="3960932" y="5540883"/>
            <a:ext cx="1188852" cy="1136074"/>
          </a:xfrm>
          <a:prstGeom prst="rect">
            <a:avLst/>
          </a:prstGeom>
          <a:noFill/>
          <a:ln>
            <a:noFill/>
          </a:ln>
        </p:spPr>
      </p:pic>
      <p:sp>
        <p:nvSpPr>
          <p:cNvPr id="88" name="Google Shape;88;p21"/>
          <p:cNvSpPr txBox="1">
            <a:spLocks noGrp="1"/>
          </p:cNvSpPr>
          <p:nvPr>
            <p:ph type="body" idx="2"/>
          </p:nvPr>
        </p:nvSpPr>
        <p:spPr>
          <a:xfrm>
            <a:off x="1370192" y="1828368"/>
            <a:ext cx="6371034" cy="1600635"/>
          </a:xfrm>
          <a:prstGeom prst="rect">
            <a:avLst/>
          </a:prstGeom>
          <a:noFill/>
          <a:ln>
            <a:noFill/>
          </a:ln>
        </p:spPr>
        <p:txBody>
          <a:bodyPr spcFirstLastPara="1" wrap="square" lIns="45700" tIns="45700" rIns="45700" bIns="45700" anchor="t" anchorCtr="0">
            <a:normAutofit/>
          </a:bodyPr>
          <a:lstStyle>
            <a:lvl1pPr marL="342900" lvl="0" indent="-171450" algn="ctr">
              <a:lnSpc>
                <a:spcPct val="110000"/>
              </a:lnSpc>
              <a:spcBef>
                <a:spcPts val="450"/>
              </a:spcBef>
              <a:spcAft>
                <a:spcPts val="0"/>
              </a:spcAft>
              <a:buClr>
                <a:srgbClr val="000000"/>
              </a:buClr>
              <a:buSzPts val="2000"/>
              <a:buFont typeface="Helvetica Neue"/>
              <a:buNone/>
              <a:defRPr sz="1500"/>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89" name="Google Shape;89;p21" descr="Picture 9"/>
          <p:cNvPicPr preferRelativeResize="0"/>
          <p:nvPr/>
        </p:nvPicPr>
        <p:blipFill rotWithShape="1">
          <a:blip r:embed="rId4">
            <a:alphaModFix/>
          </a:blip>
          <a:srcRect/>
          <a:stretch/>
        </p:blipFill>
        <p:spPr>
          <a:xfrm>
            <a:off x="8639113" y="-28075"/>
            <a:ext cx="504888" cy="6914148"/>
          </a:xfrm>
          <a:prstGeom prst="rect">
            <a:avLst/>
          </a:prstGeom>
          <a:noFill/>
          <a:ln>
            <a:noFill/>
          </a:ln>
        </p:spPr>
      </p:pic>
      <p:sp>
        <p:nvSpPr>
          <p:cNvPr id="90" name="Google Shape;90;p21"/>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0387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BCIS Quote Page 2">
  <p:cSld name="1_BCIS Quote Page 2">
    <p:spTree>
      <p:nvGrpSpPr>
        <p:cNvPr id="1" name="Shape 91"/>
        <p:cNvGrpSpPr/>
        <p:nvPr/>
      </p:nvGrpSpPr>
      <p:grpSpPr>
        <a:xfrm>
          <a:off x="0" y="0"/>
          <a:ext cx="0" cy="0"/>
          <a:chOff x="0" y="0"/>
          <a:chExt cx="0" cy="0"/>
        </a:xfrm>
      </p:grpSpPr>
      <p:pic>
        <p:nvPicPr>
          <p:cNvPr id="92" name="Google Shape;92;p22"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93" name="Google Shape;93;p22" descr="Picture 1"/>
          <p:cNvPicPr preferRelativeResize="0"/>
          <p:nvPr/>
        </p:nvPicPr>
        <p:blipFill rotWithShape="1">
          <a:blip r:embed="rId3">
            <a:alphaModFix/>
          </a:blip>
          <a:srcRect l="6072" t="13991" b="11390"/>
          <a:stretch/>
        </p:blipFill>
        <p:spPr>
          <a:xfrm>
            <a:off x="-18789" y="-1"/>
            <a:ext cx="9162789" cy="6864265"/>
          </a:xfrm>
          <a:prstGeom prst="rect">
            <a:avLst/>
          </a:prstGeom>
          <a:noFill/>
          <a:ln>
            <a:noFill/>
          </a:ln>
        </p:spPr>
      </p:pic>
      <p:pic>
        <p:nvPicPr>
          <p:cNvPr id="94" name="Google Shape;94;p22" descr="Picture 14"/>
          <p:cNvPicPr preferRelativeResize="0"/>
          <p:nvPr/>
        </p:nvPicPr>
        <p:blipFill rotWithShape="1">
          <a:blip r:embed="rId4">
            <a:alphaModFix/>
          </a:blip>
          <a:srcRect/>
          <a:stretch/>
        </p:blipFill>
        <p:spPr>
          <a:xfrm>
            <a:off x="3960933" y="5540882"/>
            <a:ext cx="1188853" cy="1136075"/>
          </a:xfrm>
          <a:prstGeom prst="rect">
            <a:avLst/>
          </a:prstGeom>
          <a:noFill/>
          <a:ln>
            <a:noFill/>
          </a:ln>
        </p:spPr>
      </p:pic>
      <p:cxnSp>
        <p:nvCxnSpPr>
          <p:cNvPr id="95" name="Google Shape;95;p22"/>
          <p:cNvCxnSpPr/>
          <p:nvPr/>
        </p:nvCxnSpPr>
        <p:spPr>
          <a:xfrm>
            <a:off x="3002783" y="3075145"/>
            <a:ext cx="3105152" cy="30140"/>
          </a:xfrm>
          <a:prstGeom prst="straightConnector1">
            <a:avLst/>
          </a:prstGeom>
          <a:noFill/>
          <a:ln w="28575" cap="flat" cmpd="sng">
            <a:solidFill>
              <a:srgbClr val="FDFDFD"/>
            </a:solidFill>
            <a:prstDash val="solid"/>
            <a:miter lim="8000"/>
            <a:headEnd type="none" w="sm" len="sm"/>
            <a:tailEnd type="none" w="sm" len="sm"/>
          </a:ln>
        </p:spPr>
      </p:cxnSp>
      <p:sp>
        <p:nvSpPr>
          <p:cNvPr id="96" name="Google Shape;96;p22"/>
          <p:cNvSpPr txBox="1">
            <a:spLocks noGrp="1"/>
          </p:cNvSpPr>
          <p:nvPr>
            <p:ph type="body" idx="1"/>
          </p:nvPr>
        </p:nvSpPr>
        <p:spPr>
          <a:xfrm>
            <a:off x="1370192" y="3588108"/>
            <a:ext cx="6371034" cy="1006548"/>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FDFDFD"/>
              </a:buClr>
              <a:buSzPts val="1800"/>
              <a:buFont typeface="Helvetica Neue"/>
              <a:buNone/>
              <a:defRPr sz="1350" b="1">
                <a:solidFill>
                  <a:srgbClr val="FDFDFD"/>
                </a:solidFill>
              </a:defRPr>
            </a:lvl1pPr>
            <a:lvl2pPr marL="685800" lvl="1" indent="-257175" algn="ctr">
              <a:lnSpc>
                <a:spcPct val="90000"/>
              </a:lnSpc>
              <a:spcBef>
                <a:spcPts val="750"/>
              </a:spcBef>
              <a:spcAft>
                <a:spcPts val="0"/>
              </a:spcAft>
              <a:buClr>
                <a:srgbClr val="FDFDFD"/>
              </a:buClr>
              <a:buSzPts val="1800"/>
              <a:buFont typeface="Helvetica Neue"/>
              <a:buChar char="•"/>
              <a:defRPr sz="1350" b="1">
                <a:solidFill>
                  <a:srgbClr val="FDFDFD"/>
                </a:solidFill>
              </a:defRPr>
            </a:lvl2pPr>
            <a:lvl3pPr marL="1028700" lvl="2" indent="-257175" algn="ctr">
              <a:lnSpc>
                <a:spcPct val="90000"/>
              </a:lnSpc>
              <a:spcBef>
                <a:spcPts val="750"/>
              </a:spcBef>
              <a:spcAft>
                <a:spcPts val="0"/>
              </a:spcAft>
              <a:buClr>
                <a:srgbClr val="FDFDFD"/>
              </a:buClr>
              <a:buSzPts val="1800"/>
              <a:buFont typeface="Helvetica Neue"/>
              <a:buChar char="•"/>
              <a:defRPr sz="1350" b="1">
                <a:solidFill>
                  <a:srgbClr val="FDFDFD"/>
                </a:solidFill>
              </a:defRPr>
            </a:lvl3pPr>
            <a:lvl4pPr marL="1371600" lvl="3" indent="-257175" algn="ctr">
              <a:lnSpc>
                <a:spcPct val="90000"/>
              </a:lnSpc>
              <a:spcBef>
                <a:spcPts val="750"/>
              </a:spcBef>
              <a:spcAft>
                <a:spcPts val="0"/>
              </a:spcAft>
              <a:buClr>
                <a:srgbClr val="FDFDFD"/>
              </a:buClr>
              <a:buSzPts val="1800"/>
              <a:buFont typeface="Helvetica Neue"/>
              <a:buChar char="•"/>
              <a:defRPr sz="1350" b="1">
                <a:solidFill>
                  <a:srgbClr val="FDFDFD"/>
                </a:solidFill>
              </a:defRPr>
            </a:lvl4pPr>
            <a:lvl5pPr marL="1714500" lvl="4" indent="-257175" algn="ctr">
              <a:lnSpc>
                <a:spcPct val="90000"/>
              </a:lnSpc>
              <a:spcBef>
                <a:spcPts val="750"/>
              </a:spcBef>
              <a:spcAft>
                <a:spcPts val="0"/>
              </a:spcAft>
              <a:buClr>
                <a:srgbClr val="FDFDFD"/>
              </a:buClr>
              <a:buSzPts val="1800"/>
              <a:buFont typeface="Helvetica Neue"/>
              <a:buChar char="•"/>
              <a:defRPr sz="1350" b="1">
                <a:solidFill>
                  <a:srgbClr val="FDFDFD"/>
                </a:solidFill>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97" name="Google Shape;97;p22"/>
          <p:cNvSpPr txBox="1">
            <a:spLocks noGrp="1"/>
          </p:cNvSpPr>
          <p:nvPr>
            <p:ph type="body" idx="2"/>
          </p:nvPr>
        </p:nvSpPr>
        <p:spPr>
          <a:xfrm>
            <a:off x="1370192" y="1828368"/>
            <a:ext cx="6371034" cy="1600635"/>
          </a:xfrm>
          <a:prstGeom prst="rect">
            <a:avLst/>
          </a:prstGeom>
          <a:noFill/>
          <a:ln>
            <a:noFill/>
          </a:ln>
        </p:spPr>
        <p:txBody>
          <a:bodyPr spcFirstLastPara="1" wrap="square" lIns="45700" tIns="45700" rIns="45700" bIns="45700" anchor="t" anchorCtr="0">
            <a:normAutofit/>
          </a:bodyPr>
          <a:lstStyle>
            <a:lvl1pPr marL="342900" lvl="0" indent="-171450" algn="ctr">
              <a:lnSpc>
                <a:spcPct val="110000"/>
              </a:lnSpc>
              <a:spcBef>
                <a:spcPts val="450"/>
              </a:spcBef>
              <a:spcAft>
                <a:spcPts val="0"/>
              </a:spcAft>
              <a:buClr>
                <a:srgbClr val="FDFDFD"/>
              </a:buClr>
              <a:buSzPts val="2000"/>
              <a:buFont typeface="Helvetica Neue"/>
              <a:buNone/>
              <a:defRPr sz="1500">
                <a:solidFill>
                  <a:srgbClr val="FDFDFD"/>
                </a:solidFill>
              </a:defRPr>
            </a:lvl1pPr>
            <a:lvl2pPr marL="685800" lvl="1" indent="-257175" algn="l">
              <a:lnSpc>
                <a:spcPct val="90000"/>
              </a:lnSpc>
              <a:spcBef>
                <a:spcPts val="750"/>
              </a:spcBef>
              <a:spcAft>
                <a:spcPts val="0"/>
              </a:spcAft>
              <a:buClr>
                <a:srgbClr val="000000"/>
              </a:buClr>
              <a:buSzPts val="1800"/>
              <a:buChar char="•"/>
              <a:defRPr/>
            </a:lvl2pPr>
            <a:lvl3pPr marL="1028700" lvl="2" indent="-257175" algn="l">
              <a:lnSpc>
                <a:spcPct val="90000"/>
              </a:lnSpc>
              <a:spcBef>
                <a:spcPts val="750"/>
              </a:spcBef>
              <a:spcAft>
                <a:spcPts val="0"/>
              </a:spcAft>
              <a:buClr>
                <a:srgbClr val="000000"/>
              </a:buClr>
              <a:buSzPts val="1800"/>
              <a:buChar char="•"/>
              <a:defRPr/>
            </a:lvl3pPr>
            <a:lvl4pPr marL="1371600" lvl="3" indent="-257175" algn="l">
              <a:lnSpc>
                <a:spcPct val="90000"/>
              </a:lnSpc>
              <a:spcBef>
                <a:spcPts val="750"/>
              </a:spcBef>
              <a:spcAft>
                <a:spcPts val="0"/>
              </a:spcAft>
              <a:buClr>
                <a:srgbClr val="000000"/>
              </a:buClr>
              <a:buSzPts val="1800"/>
              <a:buChar char="•"/>
              <a:defRPr/>
            </a:lvl4pPr>
            <a:lvl5pPr marL="1714500" lvl="4" indent="-257175" algn="l">
              <a:lnSpc>
                <a:spcPct val="90000"/>
              </a:lnSpc>
              <a:spcBef>
                <a:spcPts val="750"/>
              </a:spcBef>
              <a:spcAft>
                <a:spcPts val="0"/>
              </a:spcAft>
              <a:buClr>
                <a:srgbClr val="000000"/>
              </a:buClr>
              <a:buSzPts val="1800"/>
              <a:buChar char="•"/>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98" name="Google Shape;98;p22" descr="Picture 2"/>
          <p:cNvPicPr preferRelativeResize="0"/>
          <p:nvPr/>
        </p:nvPicPr>
        <p:blipFill rotWithShape="1">
          <a:blip r:embed="rId5">
            <a:alphaModFix/>
          </a:blip>
          <a:srcRect/>
          <a:stretch/>
        </p:blipFill>
        <p:spPr>
          <a:xfrm>
            <a:off x="156328" y="55653"/>
            <a:ext cx="856595" cy="6746694"/>
          </a:xfrm>
          <a:prstGeom prst="rect">
            <a:avLst/>
          </a:prstGeom>
          <a:noFill/>
          <a:ln>
            <a:noFill/>
          </a:ln>
        </p:spPr>
      </p:pic>
      <p:sp>
        <p:nvSpPr>
          <p:cNvPr id="99" name="Google Shape;99;p22"/>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9636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CIS Divider Single">
  <p:cSld name="BCIS Divider Single">
    <p:spTree>
      <p:nvGrpSpPr>
        <p:cNvPr id="1" name="Shape 100"/>
        <p:cNvGrpSpPr/>
        <p:nvPr/>
      </p:nvGrpSpPr>
      <p:grpSpPr>
        <a:xfrm>
          <a:off x="0" y="0"/>
          <a:ext cx="0" cy="0"/>
          <a:chOff x="0" y="0"/>
          <a:chExt cx="0" cy="0"/>
        </a:xfrm>
      </p:grpSpPr>
      <p:pic>
        <p:nvPicPr>
          <p:cNvPr id="101" name="Google Shape;101;p23" descr="Picture 2"/>
          <p:cNvPicPr preferRelativeResize="0"/>
          <p:nvPr/>
        </p:nvPicPr>
        <p:blipFill rotWithShape="1">
          <a:blip r:embed="rId2">
            <a:alphaModFix/>
          </a:blip>
          <a:srcRect/>
          <a:stretch/>
        </p:blipFill>
        <p:spPr>
          <a:xfrm>
            <a:off x="1" y="2"/>
            <a:ext cx="500787" cy="6858001"/>
          </a:xfrm>
          <a:prstGeom prst="rect">
            <a:avLst/>
          </a:prstGeom>
          <a:noFill/>
          <a:ln>
            <a:noFill/>
          </a:ln>
        </p:spPr>
      </p:pic>
      <p:sp>
        <p:nvSpPr>
          <p:cNvPr id="102" name="Google Shape;102;p23"/>
          <p:cNvSpPr/>
          <p:nvPr/>
        </p:nvSpPr>
        <p:spPr>
          <a:xfrm>
            <a:off x="-35975" y="-1"/>
            <a:ext cx="9179975" cy="7026966"/>
          </a:xfrm>
          <a:prstGeom prst="rect">
            <a:avLst/>
          </a:prstGeom>
          <a:solidFill>
            <a:srgbClr val="FDFDFD"/>
          </a:solidFill>
          <a:ln w="12700" cap="flat" cmpd="sng">
            <a:solidFill>
              <a:srgbClr val="FDFDFD"/>
            </a:solidFill>
            <a:prstDash val="solid"/>
            <a:miter lim="8000"/>
            <a:headEnd type="none" w="sm" len="sm"/>
            <a:tailEnd type="none" w="sm" len="sm"/>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DFDFD"/>
              </a:buClr>
              <a:buSzPts val="1800"/>
              <a:buFont typeface="Helvetica Neue"/>
              <a:buNone/>
            </a:pPr>
            <a:endParaRPr sz="1350" b="0" i="0" u="none" strike="noStrike" cap="none">
              <a:solidFill>
                <a:srgbClr val="FDFDFD"/>
              </a:solidFill>
              <a:latin typeface="Helvetica Neue"/>
              <a:ea typeface="Helvetica Neue"/>
              <a:cs typeface="Helvetica Neue"/>
              <a:sym typeface="Helvetica Neue"/>
            </a:endParaRPr>
          </a:p>
        </p:txBody>
      </p:sp>
      <p:pic>
        <p:nvPicPr>
          <p:cNvPr id="103" name="Google Shape;103;p23" descr="Picture 6"/>
          <p:cNvPicPr preferRelativeResize="0"/>
          <p:nvPr/>
        </p:nvPicPr>
        <p:blipFill rotWithShape="1">
          <a:blip r:embed="rId3">
            <a:alphaModFix/>
          </a:blip>
          <a:srcRect/>
          <a:stretch/>
        </p:blipFill>
        <p:spPr>
          <a:xfrm>
            <a:off x="-35975" y="-375666"/>
            <a:ext cx="4835459" cy="7402631"/>
          </a:xfrm>
          <a:prstGeom prst="rect">
            <a:avLst/>
          </a:prstGeom>
          <a:noFill/>
          <a:ln>
            <a:noFill/>
          </a:ln>
        </p:spPr>
      </p:pic>
      <p:sp>
        <p:nvSpPr>
          <p:cNvPr id="104" name="Google Shape;104;p23"/>
          <p:cNvSpPr txBox="1">
            <a:spLocks noGrp="1"/>
          </p:cNvSpPr>
          <p:nvPr>
            <p:ph type="body" idx="1"/>
          </p:nvPr>
        </p:nvSpPr>
        <p:spPr>
          <a:xfrm>
            <a:off x="5240406" y="3956265"/>
            <a:ext cx="4131736" cy="505806"/>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000000"/>
              </a:buClr>
              <a:buSzPts val="2000"/>
              <a:buFont typeface="Helvetica Neue"/>
              <a:buNone/>
              <a:defRPr sz="1500" b="1" cap="none"/>
            </a:lvl1pPr>
            <a:lvl2pPr marL="685800" lvl="1" indent="-266700" algn="ctr">
              <a:lnSpc>
                <a:spcPct val="90000"/>
              </a:lnSpc>
              <a:spcBef>
                <a:spcPts val="750"/>
              </a:spcBef>
              <a:spcAft>
                <a:spcPts val="0"/>
              </a:spcAft>
              <a:buClr>
                <a:srgbClr val="000000"/>
              </a:buClr>
              <a:buSzPts val="2000"/>
              <a:buFont typeface="Helvetica Neue"/>
              <a:buChar char="•"/>
              <a:defRPr sz="1500" b="1" cap="none"/>
            </a:lvl2pPr>
            <a:lvl3pPr marL="1028700" lvl="2" indent="-266700" algn="ctr">
              <a:lnSpc>
                <a:spcPct val="90000"/>
              </a:lnSpc>
              <a:spcBef>
                <a:spcPts val="750"/>
              </a:spcBef>
              <a:spcAft>
                <a:spcPts val="0"/>
              </a:spcAft>
              <a:buClr>
                <a:srgbClr val="000000"/>
              </a:buClr>
              <a:buSzPts val="2000"/>
              <a:buFont typeface="Helvetica Neue"/>
              <a:buChar char="•"/>
              <a:defRPr sz="1500" b="1" cap="none"/>
            </a:lvl3pPr>
            <a:lvl4pPr marL="1371600" lvl="3" indent="-266700" algn="ctr">
              <a:lnSpc>
                <a:spcPct val="90000"/>
              </a:lnSpc>
              <a:spcBef>
                <a:spcPts val="750"/>
              </a:spcBef>
              <a:spcAft>
                <a:spcPts val="0"/>
              </a:spcAft>
              <a:buClr>
                <a:srgbClr val="000000"/>
              </a:buClr>
              <a:buSzPts val="2000"/>
              <a:buFont typeface="Helvetica Neue"/>
              <a:buChar char="•"/>
              <a:defRPr sz="1500" b="1" cap="none"/>
            </a:lvl4pPr>
            <a:lvl5pPr marL="1714500" lvl="4" indent="-266700" algn="ctr">
              <a:lnSpc>
                <a:spcPct val="90000"/>
              </a:lnSpc>
              <a:spcBef>
                <a:spcPts val="750"/>
              </a:spcBef>
              <a:spcAft>
                <a:spcPts val="0"/>
              </a:spcAft>
              <a:buClr>
                <a:srgbClr val="000000"/>
              </a:buClr>
              <a:buSzPts val="2000"/>
              <a:buFont typeface="Helvetica Neue"/>
              <a:buChar char="•"/>
              <a:defRPr sz="1500" b="1" cap="none"/>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105" name="Google Shape;105;p23"/>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69550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CIS Divider Multiple 1">
  <p:cSld name="BCIS Divider Multiple 1">
    <p:spTree>
      <p:nvGrpSpPr>
        <p:cNvPr id="1" name="Shape 106"/>
        <p:cNvGrpSpPr/>
        <p:nvPr/>
      </p:nvGrpSpPr>
      <p:grpSpPr>
        <a:xfrm>
          <a:off x="0" y="0"/>
          <a:ext cx="0" cy="0"/>
          <a:chOff x="0" y="0"/>
          <a:chExt cx="0" cy="0"/>
        </a:xfrm>
      </p:grpSpPr>
      <p:pic>
        <p:nvPicPr>
          <p:cNvPr id="107" name="Google Shape;107;p24"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108" name="Google Shape;108;p24" descr="Picture 1"/>
          <p:cNvPicPr preferRelativeResize="0"/>
          <p:nvPr/>
        </p:nvPicPr>
        <p:blipFill rotWithShape="1">
          <a:blip r:embed="rId3">
            <a:alphaModFix/>
          </a:blip>
          <a:srcRect t="21456"/>
          <a:stretch/>
        </p:blipFill>
        <p:spPr>
          <a:xfrm>
            <a:off x="-85473" y="12525"/>
            <a:ext cx="9259059" cy="6858001"/>
          </a:xfrm>
          <a:prstGeom prst="rect">
            <a:avLst/>
          </a:prstGeom>
          <a:noFill/>
          <a:ln>
            <a:noFill/>
          </a:ln>
        </p:spPr>
      </p:pic>
      <p:sp>
        <p:nvSpPr>
          <p:cNvPr id="109" name="Google Shape;109;p24"/>
          <p:cNvSpPr txBox="1">
            <a:spLocks noGrp="1"/>
          </p:cNvSpPr>
          <p:nvPr>
            <p:ph type="body" idx="1"/>
          </p:nvPr>
        </p:nvSpPr>
        <p:spPr>
          <a:xfrm>
            <a:off x="5240406" y="3956265"/>
            <a:ext cx="4131736" cy="505806"/>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FDFDFD"/>
              </a:buClr>
              <a:buSzPts val="2000"/>
              <a:buFont typeface="Helvetica Neue"/>
              <a:buNone/>
              <a:defRPr sz="1500" b="1" cap="none">
                <a:solidFill>
                  <a:srgbClr val="FDFDFD"/>
                </a:solidFill>
              </a:defRPr>
            </a:lvl1pPr>
            <a:lvl2pPr marL="685800" lvl="1"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2pPr>
            <a:lvl3pPr marL="1028700" lvl="2"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3pPr>
            <a:lvl4pPr marL="1371600" lvl="3"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4pPr>
            <a:lvl5pPr marL="1714500" lvl="4"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110" name="Google Shape;110;p24" descr="Picture 11"/>
          <p:cNvPicPr preferRelativeResize="0"/>
          <p:nvPr/>
        </p:nvPicPr>
        <p:blipFill rotWithShape="1">
          <a:blip r:embed="rId4">
            <a:alphaModFix/>
          </a:blip>
          <a:srcRect/>
          <a:stretch/>
        </p:blipFill>
        <p:spPr>
          <a:xfrm>
            <a:off x="6759759" y="5496503"/>
            <a:ext cx="1093031" cy="1044507"/>
          </a:xfrm>
          <a:prstGeom prst="rect">
            <a:avLst/>
          </a:prstGeom>
          <a:noFill/>
          <a:ln>
            <a:noFill/>
          </a:ln>
        </p:spPr>
      </p:pic>
      <p:sp>
        <p:nvSpPr>
          <p:cNvPr id="111" name="Google Shape;111;p24"/>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1187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_BCIS Divider Multiple 1">
  <p:cSld name="1_BCIS Divider Multiple 1">
    <p:spTree>
      <p:nvGrpSpPr>
        <p:cNvPr id="1" name="Shape 112"/>
        <p:cNvGrpSpPr/>
        <p:nvPr/>
      </p:nvGrpSpPr>
      <p:grpSpPr>
        <a:xfrm>
          <a:off x="0" y="0"/>
          <a:ext cx="0" cy="0"/>
          <a:chOff x="0" y="0"/>
          <a:chExt cx="0" cy="0"/>
        </a:xfrm>
      </p:grpSpPr>
      <p:pic>
        <p:nvPicPr>
          <p:cNvPr id="113" name="Google Shape;113;p25"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114" name="Google Shape;114;p25" descr="Picture 2"/>
          <p:cNvPicPr preferRelativeResize="0"/>
          <p:nvPr/>
        </p:nvPicPr>
        <p:blipFill rotWithShape="1">
          <a:blip r:embed="rId3">
            <a:alphaModFix/>
          </a:blip>
          <a:srcRect t="15228" b="5003"/>
          <a:stretch/>
        </p:blipFill>
        <p:spPr>
          <a:xfrm>
            <a:off x="-14639" y="-37578"/>
            <a:ext cx="9158639" cy="6889315"/>
          </a:xfrm>
          <a:prstGeom prst="rect">
            <a:avLst/>
          </a:prstGeom>
          <a:noFill/>
          <a:ln>
            <a:noFill/>
          </a:ln>
        </p:spPr>
      </p:pic>
      <p:sp>
        <p:nvSpPr>
          <p:cNvPr id="115" name="Google Shape;115;p25"/>
          <p:cNvSpPr txBox="1">
            <a:spLocks noGrp="1"/>
          </p:cNvSpPr>
          <p:nvPr>
            <p:ph type="body" idx="1"/>
          </p:nvPr>
        </p:nvSpPr>
        <p:spPr>
          <a:xfrm>
            <a:off x="5240406" y="3956265"/>
            <a:ext cx="4131736" cy="505806"/>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FDFDFD"/>
              </a:buClr>
              <a:buSzPts val="2000"/>
              <a:buFont typeface="Helvetica Neue"/>
              <a:buNone/>
              <a:defRPr sz="1500" b="1" cap="none">
                <a:solidFill>
                  <a:srgbClr val="FDFDFD"/>
                </a:solidFill>
              </a:defRPr>
            </a:lvl1pPr>
            <a:lvl2pPr marL="685800" lvl="1"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2pPr>
            <a:lvl3pPr marL="1028700" lvl="2"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3pPr>
            <a:lvl4pPr marL="1371600" lvl="3"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4pPr>
            <a:lvl5pPr marL="1714500" lvl="4"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116" name="Google Shape;116;p25" descr="Picture 8"/>
          <p:cNvPicPr preferRelativeResize="0"/>
          <p:nvPr/>
        </p:nvPicPr>
        <p:blipFill rotWithShape="1">
          <a:blip r:embed="rId4">
            <a:alphaModFix/>
          </a:blip>
          <a:srcRect/>
          <a:stretch/>
        </p:blipFill>
        <p:spPr>
          <a:xfrm>
            <a:off x="6759759" y="5496503"/>
            <a:ext cx="1093031" cy="1044507"/>
          </a:xfrm>
          <a:prstGeom prst="rect">
            <a:avLst/>
          </a:prstGeom>
          <a:noFill/>
          <a:ln>
            <a:noFill/>
          </a:ln>
        </p:spPr>
      </p:pic>
      <p:sp>
        <p:nvSpPr>
          <p:cNvPr id="117" name="Google Shape;117;p25"/>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3711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2_BCIS Divider Multiple 1">
  <p:cSld name="2_BCIS Divider Multiple 1">
    <p:spTree>
      <p:nvGrpSpPr>
        <p:cNvPr id="1" name="Shape 118"/>
        <p:cNvGrpSpPr/>
        <p:nvPr/>
      </p:nvGrpSpPr>
      <p:grpSpPr>
        <a:xfrm>
          <a:off x="0" y="0"/>
          <a:ext cx="0" cy="0"/>
          <a:chOff x="0" y="0"/>
          <a:chExt cx="0" cy="0"/>
        </a:xfrm>
      </p:grpSpPr>
      <p:pic>
        <p:nvPicPr>
          <p:cNvPr id="119" name="Google Shape;119;p26"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120" name="Google Shape;120;p26" descr="Picture 1"/>
          <p:cNvPicPr preferRelativeResize="0"/>
          <p:nvPr/>
        </p:nvPicPr>
        <p:blipFill rotWithShape="1">
          <a:blip r:embed="rId3">
            <a:alphaModFix/>
          </a:blip>
          <a:srcRect t="20218"/>
          <a:stretch/>
        </p:blipFill>
        <p:spPr>
          <a:xfrm>
            <a:off x="1" y="-12528"/>
            <a:ext cx="9132074" cy="6870529"/>
          </a:xfrm>
          <a:prstGeom prst="rect">
            <a:avLst/>
          </a:prstGeom>
          <a:noFill/>
          <a:ln>
            <a:noFill/>
          </a:ln>
        </p:spPr>
      </p:pic>
      <p:sp>
        <p:nvSpPr>
          <p:cNvPr id="121" name="Google Shape;121;p26"/>
          <p:cNvSpPr txBox="1">
            <a:spLocks noGrp="1"/>
          </p:cNvSpPr>
          <p:nvPr>
            <p:ph type="body" idx="1"/>
          </p:nvPr>
        </p:nvSpPr>
        <p:spPr>
          <a:xfrm>
            <a:off x="5240406" y="3956265"/>
            <a:ext cx="4131736" cy="505806"/>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FDFDFD"/>
              </a:buClr>
              <a:buSzPts val="2000"/>
              <a:buFont typeface="Helvetica Neue"/>
              <a:buNone/>
              <a:defRPr sz="1500" b="1" cap="none">
                <a:solidFill>
                  <a:srgbClr val="FDFDFD"/>
                </a:solidFill>
              </a:defRPr>
            </a:lvl1pPr>
            <a:lvl2pPr marL="685800" lvl="1"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2pPr>
            <a:lvl3pPr marL="1028700" lvl="2"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3pPr>
            <a:lvl4pPr marL="1371600" lvl="3"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4pPr>
            <a:lvl5pPr marL="1714500" lvl="4"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122" name="Google Shape;122;p26" descr="Picture 11"/>
          <p:cNvPicPr preferRelativeResize="0"/>
          <p:nvPr/>
        </p:nvPicPr>
        <p:blipFill rotWithShape="1">
          <a:blip r:embed="rId4">
            <a:alphaModFix/>
          </a:blip>
          <a:srcRect/>
          <a:stretch/>
        </p:blipFill>
        <p:spPr>
          <a:xfrm>
            <a:off x="6759759" y="5496503"/>
            <a:ext cx="1093031" cy="1044507"/>
          </a:xfrm>
          <a:prstGeom prst="rect">
            <a:avLst/>
          </a:prstGeom>
          <a:noFill/>
          <a:ln>
            <a:noFill/>
          </a:ln>
        </p:spPr>
      </p:pic>
      <p:sp>
        <p:nvSpPr>
          <p:cNvPr id="123" name="Google Shape;123;p26"/>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0931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3_BCIS Divider Multiple 1">
  <p:cSld name="3_BCIS Divider Multiple 1">
    <p:spTree>
      <p:nvGrpSpPr>
        <p:cNvPr id="1" name="Shape 124"/>
        <p:cNvGrpSpPr/>
        <p:nvPr/>
      </p:nvGrpSpPr>
      <p:grpSpPr>
        <a:xfrm>
          <a:off x="0" y="0"/>
          <a:ext cx="0" cy="0"/>
          <a:chOff x="0" y="0"/>
          <a:chExt cx="0" cy="0"/>
        </a:xfrm>
      </p:grpSpPr>
      <p:pic>
        <p:nvPicPr>
          <p:cNvPr id="125" name="Google Shape;125;p27"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126" name="Google Shape;126;p27" descr="Picture 2"/>
          <p:cNvPicPr preferRelativeResize="0"/>
          <p:nvPr/>
        </p:nvPicPr>
        <p:blipFill rotWithShape="1">
          <a:blip r:embed="rId3">
            <a:alphaModFix/>
          </a:blip>
          <a:srcRect t="8682" b="11867"/>
          <a:stretch/>
        </p:blipFill>
        <p:spPr>
          <a:xfrm>
            <a:off x="-34565" y="-12527"/>
            <a:ext cx="9178566" cy="6876790"/>
          </a:xfrm>
          <a:prstGeom prst="rect">
            <a:avLst/>
          </a:prstGeom>
          <a:noFill/>
          <a:ln>
            <a:noFill/>
          </a:ln>
        </p:spPr>
      </p:pic>
      <p:sp>
        <p:nvSpPr>
          <p:cNvPr id="127" name="Google Shape;127;p27"/>
          <p:cNvSpPr txBox="1">
            <a:spLocks noGrp="1"/>
          </p:cNvSpPr>
          <p:nvPr>
            <p:ph type="body" idx="1"/>
          </p:nvPr>
        </p:nvSpPr>
        <p:spPr>
          <a:xfrm>
            <a:off x="5240406" y="3956265"/>
            <a:ext cx="4131736" cy="505806"/>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FDFDFD"/>
              </a:buClr>
              <a:buSzPts val="2000"/>
              <a:buFont typeface="Helvetica Neue"/>
              <a:buNone/>
              <a:defRPr sz="1500" b="1" cap="none">
                <a:solidFill>
                  <a:srgbClr val="FDFDFD"/>
                </a:solidFill>
              </a:defRPr>
            </a:lvl1pPr>
            <a:lvl2pPr marL="685800" lvl="1"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2pPr>
            <a:lvl3pPr marL="1028700" lvl="2"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3pPr>
            <a:lvl4pPr marL="1371600" lvl="3"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4pPr>
            <a:lvl5pPr marL="1714500" lvl="4"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128" name="Google Shape;128;p27" descr="Picture 4"/>
          <p:cNvPicPr preferRelativeResize="0"/>
          <p:nvPr/>
        </p:nvPicPr>
        <p:blipFill rotWithShape="1">
          <a:blip r:embed="rId4">
            <a:alphaModFix/>
          </a:blip>
          <a:srcRect/>
          <a:stretch/>
        </p:blipFill>
        <p:spPr>
          <a:xfrm>
            <a:off x="6759759" y="5496503"/>
            <a:ext cx="1093031" cy="1044507"/>
          </a:xfrm>
          <a:prstGeom prst="rect">
            <a:avLst/>
          </a:prstGeom>
          <a:noFill/>
          <a:ln>
            <a:noFill/>
          </a:ln>
        </p:spPr>
      </p:pic>
      <p:sp>
        <p:nvSpPr>
          <p:cNvPr id="129" name="Google Shape;129;p27"/>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1912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CIS End Page">
  <p:cSld name="BCIS End Page">
    <p:spTree>
      <p:nvGrpSpPr>
        <p:cNvPr id="1" name="Shape 130"/>
        <p:cNvGrpSpPr/>
        <p:nvPr/>
      </p:nvGrpSpPr>
      <p:grpSpPr>
        <a:xfrm>
          <a:off x="0" y="0"/>
          <a:ext cx="0" cy="0"/>
          <a:chOff x="0" y="0"/>
          <a:chExt cx="0" cy="0"/>
        </a:xfrm>
      </p:grpSpPr>
      <p:pic>
        <p:nvPicPr>
          <p:cNvPr id="131" name="Google Shape;131;p28"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132" name="Google Shape;132;p28" descr="Picture 5"/>
          <p:cNvPicPr preferRelativeResize="0"/>
          <p:nvPr/>
        </p:nvPicPr>
        <p:blipFill rotWithShape="1">
          <a:blip r:embed="rId3">
            <a:alphaModFix/>
          </a:blip>
          <a:srcRect/>
          <a:stretch/>
        </p:blipFill>
        <p:spPr>
          <a:xfrm>
            <a:off x="-2899" y="0"/>
            <a:ext cx="9149796" cy="6858000"/>
          </a:xfrm>
          <a:prstGeom prst="rect">
            <a:avLst/>
          </a:prstGeom>
          <a:noFill/>
          <a:ln>
            <a:noFill/>
          </a:ln>
        </p:spPr>
      </p:pic>
      <p:sp>
        <p:nvSpPr>
          <p:cNvPr id="133" name="Google Shape;133;p28"/>
          <p:cNvSpPr txBox="1">
            <a:spLocks noGrp="1"/>
          </p:cNvSpPr>
          <p:nvPr>
            <p:ph type="body" idx="1"/>
          </p:nvPr>
        </p:nvSpPr>
        <p:spPr>
          <a:xfrm>
            <a:off x="5217546" y="2248997"/>
            <a:ext cx="4131736" cy="505806"/>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E9EAE8"/>
              </a:buClr>
              <a:buSzPts val="2000"/>
              <a:buFont typeface="Helvetica Neue"/>
              <a:buNone/>
              <a:defRPr sz="1500" b="1" cap="none">
                <a:solidFill>
                  <a:srgbClr val="E9EAE8"/>
                </a:solidFill>
              </a:defRPr>
            </a:lvl1pPr>
            <a:lvl2pPr marL="685800" lvl="1" indent="-266700" algn="ctr">
              <a:lnSpc>
                <a:spcPct val="90000"/>
              </a:lnSpc>
              <a:spcBef>
                <a:spcPts val="750"/>
              </a:spcBef>
              <a:spcAft>
                <a:spcPts val="0"/>
              </a:spcAft>
              <a:buClr>
                <a:srgbClr val="E9EAE8"/>
              </a:buClr>
              <a:buSzPts val="2000"/>
              <a:buFont typeface="Helvetica Neue"/>
              <a:buChar char="•"/>
              <a:defRPr sz="1500" b="1" cap="none">
                <a:solidFill>
                  <a:srgbClr val="E9EAE8"/>
                </a:solidFill>
              </a:defRPr>
            </a:lvl2pPr>
            <a:lvl3pPr marL="1028700" lvl="2" indent="-266700" algn="ctr">
              <a:lnSpc>
                <a:spcPct val="90000"/>
              </a:lnSpc>
              <a:spcBef>
                <a:spcPts val="750"/>
              </a:spcBef>
              <a:spcAft>
                <a:spcPts val="0"/>
              </a:spcAft>
              <a:buClr>
                <a:srgbClr val="E9EAE8"/>
              </a:buClr>
              <a:buSzPts val="2000"/>
              <a:buFont typeface="Helvetica Neue"/>
              <a:buChar char="•"/>
              <a:defRPr sz="1500" b="1" cap="none">
                <a:solidFill>
                  <a:srgbClr val="E9EAE8"/>
                </a:solidFill>
              </a:defRPr>
            </a:lvl3pPr>
            <a:lvl4pPr marL="1371600" lvl="3" indent="-266700" algn="ctr">
              <a:lnSpc>
                <a:spcPct val="90000"/>
              </a:lnSpc>
              <a:spcBef>
                <a:spcPts val="750"/>
              </a:spcBef>
              <a:spcAft>
                <a:spcPts val="0"/>
              </a:spcAft>
              <a:buClr>
                <a:srgbClr val="E9EAE8"/>
              </a:buClr>
              <a:buSzPts val="2000"/>
              <a:buFont typeface="Helvetica Neue"/>
              <a:buChar char="•"/>
              <a:defRPr sz="1500" b="1" cap="none">
                <a:solidFill>
                  <a:srgbClr val="E9EAE8"/>
                </a:solidFill>
              </a:defRPr>
            </a:lvl4pPr>
            <a:lvl5pPr marL="1714500" lvl="4" indent="-266700" algn="ctr">
              <a:lnSpc>
                <a:spcPct val="90000"/>
              </a:lnSpc>
              <a:spcBef>
                <a:spcPts val="750"/>
              </a:spcBef>
              <a:spcAft>
                <a:spcPts val="0"/>
              </a:spcAft>
              <a:buClr>
                <a:srgbClr val="E9EAE8"/>
              </a:buClr>
              <a:buSzPts val="2000"/>
              <a:buFont typeface="Helvetica Neue"/>
              <a:buChar char="•"/>
              <a:defRPr sz="1500" b="1" cap="none">
                <a:solidFill>
                  <a:srgbClr val="E9EAE8"/>
                </a:solidFill>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sp>
        <p:nvSpPr>
          <p:cNvPr id="134" name="Google Shape;134;p28"/>
          <p:cNvSpPr txBox="1"/>
          <p:nvPr/>
        </p:nvSpPr>
        <p:spPr>
          <a:xfrm>
            <a:off x="5867560" y="6359347"/>
            <a:ext cx="2773421" cy="276969"/>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FDFDFD"/>
              </a:buClr>
              <a:buSzPts val="900"/>
              <a:buFont typeface="Helvetica Neue"/>
              <a:buNone/>
            </a:pPr>
            <a:r>
              <a:rPr lang="en-US" sz="675" b="0" i="0" u="none" strike="noStrike" cap="none">
                <a:solidFill>
                  <a:srgbClr val="FDFDFD"/>
                </a:solidFill>
                <a:latin typeface="Helvetica Neue"/>
                <a:ea typeface="Helvetica Neue"/>
                <a:cs typeface="Helvetica Neue"/>
                <a:sym typeface="Helvetica Neue"/>
              </a:rPr>
              <a:t>Book Clubs in Schools is proud to be a Community Interest Company.  </a:t>
            </a:r>
            <a:endParaRPr/>
          </a:p>
          <a:p>
            <a:pPr marL="0" marR="0" lvl="0" indent="0" algn="ctr" rtl="0">
              <a:lnSpc>
                <a:spcPct val="100000"/>
              </a:lnSpc>
              <a:spcBef>
                <a:spcPts val="0"/>
              </a:spcBef>
              <a:spcAft>
                <a:spcPts val="0"/>
              </a:spcAft>
              <a:buClr>
                <a:srgbClr val="FDFDFD"/>
              </a:buClr>
              <a:buSzPts val="900"/>
              <a:buFont typeface="Helvetica Neue"/>
              <a:buNone/>
            </a:pPr>
            <a:r>
              <a:rPr lang="en-US" sz="675" b="0" i="0" u="none" strike="noStrike" cap="none">
                <a:solidFill>
                  <a:srgbClr val="FDFDFD"/>
                </a:solidFill>
                <a:latin typeface="Helvetica Neue"/>
                <a:ea typeface="Helvetica Neue"/>
                <a:cs typeface="Helvetica Neue"/>
                <a:sym typeface="Helvetica Neue"/>
              </a:rPr>
              <a:t>50 Ashen Grove, London SW19 8BN.  Reg No: 08966325</a:t>
            </a:r>
            <a:endParaRPr/>
          </a:p>
        </p:txBody>
      </p:sp>
      <p:sp>
        <p:nvSpPr>
          <p:cNvPr id="135" name="Google Shape;135;p28"/>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20998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136"/>
        <p:cNvGrpSpPr/>
        <p:nvPr/>
      </p:nvGrpSpPr>
      <p:grpSpPr>
        <a:xfrm>
          <a:off x="0" y="0"/>
          <a:ext cx="0" cy="0"/>
          <a:chOff x="0" y="0"/>
          <a:chExt cx="0" cy="0"/>
        </a:xfrm>
      </p:grpSpPr>
      <p:pic>
        <p:nvPicPr>
          <p:cNvPr id="137" name="Google Shape;137;p29" descr="Picture 2"/>
          <p:cNvPicPr preferRelativeResize="0"/>
          <p:nvPr/>
        </p:nvPicPr>
        <p:blipFill rotWithShape="1">
          <a:blip r:embed="rId2">
            <a:alphaModFix/>
          </a:blip>
          <a:srcRect/>
          <a:stretch/>
        </p:blipFill>
        <p:spPr>
          <a:xfrm>
            <a:off x="1" y="2"/>
            <a:ext cx="500787" cy="6858001"/>
          </a:xfrm>
          <a:prstGeom prst="rect">
            <a:avLst/>
          </a:prstGeom>
          <a:noFill/>
          <a:ln>
            <a:noFill/>
          </a:ln>
        </p:spPr>
      </p:pic>
      <p:sp>
        <p:nvSpPr>
          <p:cNvPr id="138" name="Google Shape;138;p29"/>
          <p:cNvSpPr txBox="1">
            <a:spLocks noGrp="1"/>
          </p:cNvSpPr>
          <p:nvPr>
            <p:ph type="title"/>
          </p:nvPr>
        </p:nvSpPr>
        <p:spPr>
          <a:xfrm>
            <a:off x="1336149" y="3042945"/>
            <a:ext cx="6534043" cy="1325564"/>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139" name="Google Shape;139;p29"/>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Helvetica Neue"/>
              <a:buNone/>
              <a:defRPr sz="900"/>
            </a:lvl1pPr>
            <a:lvl2pPr marL="0" lvl="1" indent="0" algn="r">
              <a:lnSpc>
                <a:spcPct val="100000"/>
              </a:lnSpc>
              <a:spcBef>
                <a:spcPts val="0"/>
              </a:spcBef>
              <a:spcAft>
                <a:spcPts val="0"/>
              </a:spcAft>
              <a:buClr>
                <a:srgbClr val="000000"/>
              </a:buClr>
              <a:buSzPts val="1200"/>
              <a:buFont typeface="Helvetica Neue"/>
              <a:buNone/>
              <a:defRPr sz="900"/>
            </a:lvl2pPr>
            <a:lvl3pPr marL="0" lvl="2" indent="0" algn="r">
              <a:lnSpc>
                <a:spcPct val="100000"/>
              </a:lnSpc>
              <a:spcBef>
                <a:spcPts val="0"/>
              </a:spcBef>
              <a:spcAft>
                <a:spcPts val="0"/>
              </a:spcAft>
              <a:buClr>
                <a:srgbClr val="000000"/>
              </a:buClr>
              <a:buSzPts val="1200"/>
              <a:buFont typeface="Helvetica Neue"/>
              <a:buNone/>
              <a:defRPr sz="900"/>
            </a:lvl3pPr>
            <a:lvl4pPr marL="0" lvl="3" indent="0" algn="r">
              <a:lnSpc>
                <a:spcPct val="100000"/>
              </a:lnSpc>
              <a:spcBef>
                <a:spcPts val="0"/>
              </a:spcBef>
              <a:spcAft>
                <a:spcPts val="0"/>
              </a:spcAft>
              <a:buClr>
                <a:srgbClr val="000000"/>
              </a:buClr>
              <a:buSzPts val="1200"/>
              <a:buFont typeface="Helvetica Neue"/>
              <a:buNone/>
              <a:defRPr sz="900"/>
            </a:lvl4pPr>
            <a:lvl5pPr marL="0" lvl="4" indent="0" algn="r">
              <a:lnSpc>
                <a:spcPct val="100000"/>
              </a:lnSpc>
              <a:spcBef>
                <a:spcPts val="0"/>
              </a:spcBef>
              <a:spcAft>
                <a:spcPts val="0"/>
              </a:spcAft>
              <a:buClr>
                <a:srgbClr val="000000"/>
              </a:buClr>
              <a:buSzPts val="1200"/>
              <a:buFont typeface="Helvetica Neue"/>
              <a:buNone/>
              <a:defRPr sz="900"/>
            </a:lvl5pPr>
            <a:lvl6pPr marL="0" lvl="5" indent="0" algn="r">
              <a:lnSpc>
                <a:spcPct val="100000"/>
              </a:lnSpc>
              <a:spcBef>
                <a:spcPts val="0"/>
              </a:spcBef>
              <a:spcAft>
                <a:spcPts val="0"/>
              </a:spcAft>
              <a:buClr>
                <a:srgbClr val="000000"/>
              </a:buClr>
              <a:buSzPts val="1200"/>
              <a:buFont typeface="Helvetica Neue"/>
              <a:buNone/>
              <a:defRPr sz="900"/>
            </a:lvl6pPr>
            <a:lvl7pPr marL="0" lvl="6" indent="0" algn="r">
              <a:lnSpc>
                <a:spcPct val="100000"/>
              </a:lnSpc>
              <a:spcBef>
                <a:spcPts val="0"/>
              </a:spcBef>
              <a:spcAft>
                <a:spcPts val="0"/>
              </a:spcAft>
              <a:buClr>
                <a:srgbClr val="000000"/>
              </a:buClr>
              <a:buSzPts val="1200"/>
              <a:buFont typeface="Helvetica Neue"/>
              <a:buNone/>
              <a:defRPr sz="900"/>
            </a:lvl7pPr>
            <a:lvl8pPr marL="0" lvl="7" indent="0" algn="r">
              <a:lnSpc>
                <a:spcPct val="100000"/>
              </a:lnSpc>
              <a:spcBef>
                <a:spcPts val="0"/>
              </a:spcBef>
              <a:spcAft>
                <a:spcPts val="0"/>
              </a:spcAft>
              <a:buClr>
                <a:srgbClr val="000000"/>
              </a:buClr>
              <a:buSzPts val="1200"/>
              <a:buFont typeface="Helvetica Neue"/>
              <a:buNone/>
              <a:defRPr sz="900"/>
            </a:lvl8pPr>
            <a:lvl9pPr marL="0" lvl="8" indent="0" algn="r">
              <a:lnSpc>
                <a:spcPct val="100000"/>
              </a:lnSpc>
              <a:spcBef>
                <a:spcPts val="0"/>
              </a:spcBef>
              <a:spcAft>
                <a:spcPts val="0"/>
              </a:spcAft>
              <a:buClr>
                <a:srgbClr val="000000"/>
              </a:buClr>
              <a:buSzPts val="1200"/>
              <a:buFont typeface="Helvetica Neue"/>
              <a:buNone/>
              <a:defRPr sz="900"/>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6851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4_BCIS Divider Multiple 1">
  <p:cSld name="4_BCIS Divider Multiple 1">
    <p:spTree>
      <p:nvGrpSpPr>
        <p:cNvPr id="1" name="Shape 140"/>
        <p:cNvGrpSpPr/>
        <p:nvPr/>
      </p:nvGrpSpPr>
      <p:grpSpPr>
        <a:xfrm>
          <a:off x="0" y="0"/>
          <a:ext cx="0" cy="0"/>
          <a:chOff x="0" y="0"/>
          <a:chExt cx="0" cy="0"/>
        </a:xfrm>
      </p:grpSpPr>
      <p:pic>
        <p:nvPicPr>
          <p:cNvPr id="141" name="Google Shape;141;p30" descr="Picture 2"/>
          <p:cNvPicPr preferRelativeResize="0"/>
          <p:nvPr/>
        </p:nvPicPr>
        <p:blipFill rotWithShape="1">
          <a:blip r:embed="rId2">
            <a:alphaModFix/>
          </a:blip>
          <a:srcRect/>
          <a:stretch/>
        </p:blipFill>
        <p:spPr>
          <a:xfrm>
            <a:off x="1" y="2"/>
            <a:ext cx="500787" cy="6858001"/>
          </a:xfrm>
          <a:prstGeom prst="rect">
            <a:avLst/>
          </a:prstGeom>
          <a:noFill/>
          <a:ln>
            <a:noFill/>
          </a:ln>
        </p:spPr>
      </p:pic>
      <p:pic>
        <p:nvPicPr>
          <p:cNvPr id="142" name="Google Shape;142;p30" descr="Picture 1"/>
          <p:cNvPicPr preferRelativeResize="0"/>
          <p:nvPr/>
        </p:nvPicPr>
        <p:blipFill rotWithShape="1">
          <a:blip r:embed="rId3">
            <a:alphaModFix/>
          </a:blip>
          <a:srcRect t="20218"/>
          <a:stretch/>
        </p:blipFill>
        <p:spPr>
          <a:xfrm>
            <a:off x="1" y="-12529"/>
            <a:ext cx="9132074" cy="6870530"/>
          </a:xfrm>
          <a:prstGeom prst="rect">
            <a:avLst/>
          </a:prstGeom>
          <a:noFill/>
          <a:ln>
            <a:noFill/>
          </a:ln>
        </p:spPr>
      </p:pic>
      <p:sp>
        <p:nvSpPr>
          <p:cNvPr id="143" name="Google Shape;143;p30"/>
          <p:cNvSpPr txBox="1">
            <a:spLocks noGrp="1"/>
          </p:cNvSpPr>
          <p:nvPr>
            <p:ph type="body" idx="1"/>
          </p:nvPr>
        </p:nvSpPr>
        <p:spPr>
          <a:xfrm>
            <a:off x="5240405" y="3956266"/>
            <a:ext cx="4131737" cy="505807"/>
          </a:xfrm>
          <a:prstGeom prst="rect">
            <a:avLst/>
          </a:prstGeom>
          <a:noFill/>
          <a:ln>
            <a:noFill/>
          </a:ln>
        </p:spPr>
        <p:txBody>
          <a:bodyPr spcFirstLastPara="1" wrap="square" lIns="45700" tIns="45700" rIns="45700" bIns="45700" anchor="t" anchorCtr="0">
            <a:normAutofit/>
          </a:bodyPr>
          <a:lstStyle>
            <a:lvl1pPr marL="342900" lvl="0" indent="-171450" algn="ctr">
              <a:lnSpc>
                <a:spcPct val="90000"/>
              </a:lnSpc>
              <a:spcBef>
                <a:spcPts val="750"/>
              </a:spcBef>
              <a:spcAft>
                <a:spcPts val="0"/>
              </a:spcAft>
              <a:buClr>
                <a:srgbClr val="FDFDFD"/>
              </a:buClr>
              <a:buSzPts val="2000"/>
              <a:buFont typeface="Helvetica Neue"/>
              <a:buNone/>
              <a:defRPr sz="1500" b="1" cap="none">
                <a:solidFill>
                  <a:srgbClr val="FDFDFD"/>
                </a:solidFill>
              </a:defRPr>
            </a:lvl1pPr>
            <a:lvl2pPr marL="685800" lvl="1"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2pPr>
            <a:lvl3pPr marL="1028700" lvl="2"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3pPr>
            <a:lvl4pPr marL="1371600" lvl="3"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4pPr>
            <a:lvl5pPr marL="1714500" lvl="4" indent="-266700" algn="ctr">
              <a:lnSpc>
                <a:spcPct val="90000"/>
              </a:lnSpc>
              <a:spcBef>
                <a:spcPts val="750"/>
              </a:spcBef>
              <a:spcAft>
                <a:spcPts val="0"/>
              </a:spcAft>
              <a:buClr>
                <a:srgbClr val="FDFDFD"/>
              </a:buClr>
              <a:buSzPts val="2000"/>
              <a:buFont typeface="Helvetica Neue"/>
              <a:buChar char="•"/>
              <a:defRPr sz="1500" b="1" cap="none">
                <a:solidFill>
                  <a:srgbClr val="FDFDFD"/>
                </a:solidFill>
              </a:defRPr>
            </a:lvl5pPr>
            <a:lvl6pPr marL="2057400" lvl="5" indent="-257175" algn="l">
              <a:lnSpc>
                <a:spcPct val="90000"/>
              </a:lnSpc>
              <a:spcBef>
                <a:spcPts val="750"/>
              </a:spcBef>
              <a:spcAft>
                <a:spcPts val="0"/>
              </a:spcAft>
              <a:buClr>
                <a:srgbClr val="000000"/>
              </a:buClr>
              <a:buSzPts val="1800"/>
              <a:buChar char="•"/>
              <a:defRPr/>
            </a:lvl6pPr>
            <a:lvl7pPr marL="2400300" lvl="6" indent="-257175" algn="l">
              <a:lnSpc>
                <a:spcPct val="90000"/>
              </a:lnSpc>
              <a:spcBef>
                <a:spcPts val="750"/>
              </a:spcBef>
              <a:spcAft>
                <a:spcPts val="0"/>
              </a:spcAft>
              <a:buClr>
                <a:srgbClr val="000000"/>
              </a:buClr>
              <a:buSzPts val="1800"/>
              <a:buChar char="•"/>
              <a:defRPr/>
            </a:lvl7pPr>
            <a:lvl8pPr marL="2743200" lvl="7" indent="-257175" algn="l">
              <a:lnSpc>
                <a:spcPct val="90000"/>
              </a:lnSpc>
              <a:spcBef>
                <a:spcPts val="750"/>
              </a:spcBef>
              <a:spcAft>
                <a:spcPts val="0"/>
              </a:spcAft>
              <a:buClr>
                <a:srgbClr val="000000"/>
              </a:buClr>
              <a:buSzPts val="1800"/>
              <a:buChar char="•"/>
              <a:defRPr/>
            </a:lvl8pPr>
            <a:lvl9pPr marL="3086100" lvl="8" indent="-257175" algn="l">
              <a:lnSpc>
                <a:spcPct val="90000"/>
              </a:lnSpc>
              <a:spcBef>
                <a:spcPts val="750"/>
              </a:spcBef>
              <a:spcAft>
                <a:spcPts val="0"/>
              </a:spcAft>
              <a:buClr>
                <a:srgbClr val="000000"/>
              </a:buClr>
              <a:buSzPts val="1800"/>
              <a:buChar char="•"/>
              <a:defRPr/>
            </a:lvl9pPr>
          </a:lstStyle>
          <a:p>
            <a:endParaRPr/>
          </a:p>
        </p:txBody>
      </p:sp>
      <p:pic>
        <p:nvPicPr>
          <p:cNvPr id="144" name="Google Shape;144;p30" descr="Picture 11"/>
          <p:cNvPicPr preferRelativeResize="0"/>
          <p:nvPr/>
        </p:nvPicPr>
        <p:blipFill rotWithShape="1">
          <a:blip r:embed="rId4">
            <a:alphaModFix/>
          </a:blip>
          <a:srcRect/>
          <a:stretch/>
        </p:blipFill>
        <p:spPr>
          <a:xfrm>
            <a:off x="6759758" y="5496502"/>
            <a:ext cx="1093032" cy="1044508"/>
          </a:xfrm>
          <a:prstGeom prst="rect">
            <a:avLst/>
          </a:prstGeom>
          <a:noFill/>
          <a:ln>
            <a:noFill/>
          </a:ln>
        </p:spPr>
      </p:pic>
      <p:sp>
        <p:nvSpPr>
          <p:cNvPr id="145" name="Google Shape;145;p30"/>
          <p:cNvSpPr txBox="1">
            <a:spLocks noGrp="1"/>
          </p:cNvSpPr>
          <p:nvPr>
            <p:ph type="sldNum" idx="12"/>
          </p:nvPr>
        </p:nvSpPr>
        <p:spPr>
          <a:xfrm>
            <a:off x="0" y="0"/>
            <a:ext cx="268810" cy="507791"/>
          </a:xfrm>
          <a:prstGeom prst="rect">
            <a:avLst/>
          </a:prstGeom>
          <a:noFill/>
          <a:ln>
            <a:noFill/>
          </a:ln>
        </p:spPr>
        <p:txBody>
          <a:bodyPr spcFirstLastPara="1" wrap="square" lIns="45700" tIns="45700" rIns="45700" bIns="45700" anchor="t" anchorCtr="0">
            <a:spAutoFit/>
          </a:bodyPr>
          <a:lstStyle>
            <a:lvl1pPr marL="0" marR="0" lvl="0" indent="0" algn="l">
              <a:lnSpc>
                <a:spcPct val="100000"/>
              </a:lnSpc>
              <a:spcBef>
                <a:spcPts val="0"/>
              </a:spcBef>
              <a:spcAft>
                <a:spcPts val="0"/>
              </a:spcAft>
              <a:buClr>
                <a:srgbClr val="000000"/>
              </a:buClr>
              <a:buSzPts val="1800"/>
              <a:buFont typeface="Helvetica Neue"/>
              <a:buNone/>
              <a:defRPr sz="1350"/>
            </a:lvl1pPr>
            <a:lvl2pPr marL="0" marR="0" lvl="1" indent="0" algn="l">
              <a:lnSpc>
                <a:spcPct val="100000"/>
              </a:lnSpc>
              <a:spcBef>
                <a:spcPts val="0"/>
              </a:spcBef>
              <a:spcAft>
                <a:spcPts val="0"/>
              </a:spcAft>
              <a:buClr>
                <a:srgbClr val="000000"/>
              </a:buClr>
              <a:buSzPts val="1800"/>
              <a:buFont typeface="Helvetica Neue"/>
              <a:buNone/>
              <a:defRPr sz="1350"/>
            </a:lvl2pPr>
            <a:lvl3pPr marL="0" marR="0" lvl="2" indent="0" algn="l">
              <a:lnSpc>
                <a:spcPct val="100000"/>
              </a:lnSpc>
              <a:spcBef>
                <a:spcPts val="0"/>
              </a:spcBef>
              <a:spcAft>
                <a:spcPts val="0"/>
              </a:spcAft>
              <a:buClr>
                <a:srgbClr val="000000"/>
              </a:buClr>
              <a:buSzPts val="1800"/>
              <a:buFont typeface="Helvetica Neue"/>
              <a:buNone/>
              <a:defRPr sz="1350"/>
            </a:lvl3pPr>
            <a:lvl4pPr marL="0" marR="0" lvl="3" indent="0" algn="l">
              <a:lnSpc>
                <a:spcPct val="100000"/>
              </a:lnSpc>
              <a:spcBef>
                <a:spcPts val="0"/>
              </a:spcBef>
              <a:spcAft>
                <a:spcPts val="0"/>
              </a:spcAft>
              <a:buClr>
                <a:srgbClr val="000000"/>
              </a:buClr>
              <a:buSzPts val="1800"/>
              <a:buFont typeface="Helvetica Neue"/>
              <a:buNone/>
              <a:defRPr sz="1350"/>
            </a:lvl4pPr>
            <a:lvl5pPr marL="0" marR="0" lvl="4" indent="0" algn="l">
              <a:lnSpc>
                <a:spcPct val="100000"/>
              </a:lnSpc>
              <a:spcBef>
                <a:spcPts val="0"/>
              </a:spcBef>
              <a:spcAft>
                <a:spcPts val="0"/>
              </a:spcAft>
              <a:buClr>
                <a:srgbClr val="000000"/>
              </a:buClr>
              <a:buSzPts val="1800"/>
              <a:buFont typeface="Helvetica Neue"/>
              <a:buNone/>
              <a:defRPr sz="1350"/>
            </a:lvl5pPr>
            <a:lvl6pPr marL="0" marR="0" lvl="5" indent="0" algn="l">
              <a:lnSpc>
                <a:spcPct val="100000"/>
              </a:lnSpc>
              <a:spcBef>
                <a:spcPts val="0"/>
              </a:spcBef>
              <a:spcAft>
                <a:spcPts val="0"/>
              </a:spcAft>
              <a:buClr>
                <a:srgbClr val="000000"/>
              </a:buClr>
              <a:buSzPts val="1800"/>
              <a:buFont typeface="Helvetica Neue"/>
              <a:buNone/>
              <a:defRPr sz="1350"/>
            </a:lvl6pPr>
            <a:lvl7pPr marL="0" marR="0" lvl="6" indent="0" algn="l">
              <a:lnSpc>
                <a:spcPct val="100000"/>
              </a:lnSpc>
              <a:spcBef>
                <a:spcPts val="0"/>
              </a:spcBef>
              <a:spcAft>
                <a:spcPts val="0"/>
              </a:spcAft>
              <a:buClr>
                <a:srgbClr val="000000"/>
              </a:buClr>
              <a:buSzPts val="1800"/>
              <a:buFont typeface="Helvetica Neue"/>
              <a:buNone/>
              <a:defRPr sz="1350"/>
            </a:lvl7pPr>
            <a:lvl8pPr marL="0" marR="0" lvl="7" indent="0" algn="l">
              <a:lnSpc>
                <a:spcPct val="100000"/>
              </a:lnSpc>
              <a:spcBef>
                <a:spcPts val="0"/>
              </a:spcBef>
              <a:spcAft>
                <a:spcPts val="0"/>
              </a:spcAft>
              <a:buClr>
                <a:srgbClr val="000000"/>
              </a:buClr>
              <a:buSzPts val="1800"/>
              <a:buFont typeface="Helvetica Neue"/>
              <a:buNone/>
              <a:defRPr sz="1350"/>
            </a:lvl8pPr>
            <a:lvl9pPr marL="0" marR="0" lvl="8" indent="0" algn="l">
              <a:lnSpc>
                <a:spcPct val="100000"/>
              </a:lnSpc>
              <a:spcBef>
                <a:spcPts val="0"/>
              </a:spcBef>
              <a:spcAft>
                <a:spcPts val="0"/>
              </a:spcAft>
              <a:buClr>
                <a:srgbClr val="000000"/>
              </a:buClr>
              <a:buSzPts val="1800"/>
              <a:buFont typeface="Helvetica Neue"/>
              <a:buNone/>
              <a:defRPr sz="1350"/>
            </a:lvl9pPr>
          </a:lstStyle>
          <a:p>
            <a:fld id="{00000000-1234-1234-1234-123412341234}" type="slidenum">
              <a:rPr lang="en-US" smtClean="0"/>
              <a:pPr/>
              <a:t>‹#›</a:t>
            </a:fld>
            <a:endParaRPr lang="en-US" sz="900"/>
          </a:p>
        </p:txBody>
      </p:sp>
    </p:spTree>
    <p:extLst>
      <p:ext uri="{BB962C8B-B14F-4D97-AF65-F5344CB8AC3E}">
        <p14:creationId xmlns:p14="http://schemas.microsoft.com/office/powerpoint/2010/main" val="229273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0C51A0C0-947B-4189-ABE5-299D21D98A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67C1568-8225-47DA-B538-127233A211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0521645A-81CE-40C3-B53B-E1A1A2A0E3B4}"/>
              </a:ext>
            </a:extLst>
          </p:cNvPr>
          <p:cNvSpPr>
            <a:spLocks noGrp="1" noChangeArrowheads="1"/>
          </p:cNvSpPr>
          <p:nvPr>
            <p:ph type="sldNum" sz="quarter" idx="12"/>
          </p:nvPr>
        </p:nvSpPr>
        <p:spPr>
          <a:ln/>
        </p:spPr>
        <p:txBody>
          <a:bodyPr/>
          <a:lstStyle>
            <a:lvl1pPr>
              <a:defRPr/>
            </a:lvl1pPr>
          </a:lstStyle>
          <a:p>
            <a:fld id="{C6E70DF9-1222-4FDA-946E-ACADEC3EE847}" type="slidenum">
              <a:rPr lang="en-US" altLang="en-US"/>
              <a:pPr/>
              <a:t>‹#›</a:t>
            </a:fld>
            <a:endParaRPr lang="en-US" altLang="en-US"/>
          </a:p>
        </p:txBody>
      </p:sp>
    </p:spTree>
    <p:extLst>
      <p:ext uri="{BB962C8B-B14F-4D97-AF65-F5344CB8AC3E}">
        <p14:creationId xmlns:p14="http://schemas.microsoft.com/office/powerpoint/2010/main" val="202560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30B6A02F-0ED2-4094-9A91-2717936971F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CA51416F-02F9-4433-A5FB-8CC223F4FD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F7161CC2-A322-4AF6-A92E-64038A577A2C}"/>
              </a:ext>
            </a:extLst>
          </p:cNvPr>
          <p:cNvSpPr>
            <a:spLocks noGrp="1" noChangeArrowheads="1"/>
          </p:cNvSpPr>
          <p:nvPr>
            <p:ph type="sldNum" sz="quarter" idx="12"/>
          </p:nvPr>
        </p:nvSpPr>
        <p:spPr>
          <a:ln/>
        </p:spPr>
        <p:txBody>
          <a:bodyPr/>
          <a:lstStyle>
            <a:lvl1pPr>
              <a:defRPr/>
            </a:lvl1pPr>
          </a:lstStyle>
          <a:p>
            <a:fld id="{162E5D09-219E-440C-9B89-5C8B9DABC566}" type="slidenum">
              <a:rPr lang="en-US" altLang="en-US"/>
              <a:pPr/>
              <a:t>‹#›</a:t>
            </a:fld>
            <a:endParaRPr lang="en-US" altLang="en-US"/>
          </a:p>
        </p:txBody>
      </p:sp>
    </p:spTree>
    <p:extLst>
      <p:ext uri="{BB962C8B-B14F-4D97-AF65-F5344CB8AC3E}">
        <p14:creationId xmlns:p14="http://schemas.microsoft.com/office/powerpoint/2010/main" val="128889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BE0E95C8-B2DF-4814-BC56-00DE9D75880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634C80CB-75FE-4299-91D1-A0ECC6A443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B1D57976-BF89-49E5-B804-E13CA9FC006C}"/>
              </a:ext>
            </a:extLst>
          </p:cNvPr>
          <p:cNvSpPr>
            <a:spLocks noGrp="1" noChangeArrowheads="1"/>
          </p:cNvSpPr>
          <p:nvPr>
            <p:ph type="sldNum" sz="quarter" idx="12"/>
          </p:nvPr>
        </p:nvSpPr>
        <p:spPr>
          <a:ln/>
        </p:spPr>
        <p:txBody>
          <a:bodyPr/>
          <a:lstStyle>
            <a:lvl1pPr>
              <a:defRPr/>
            </a:lvl1pPr>
          </a:lstStyle>
          <a:p>
            <a:fld id="{A39C5FD2-4DC2-4ADA-9F35-6F2C03BE7919}" type="slidenum">
              <a:rPr lang="en-US" altLang="en-US"/>
              <a:pPr/>
              <a:t>‹#›</a:t>
            </a:fld>
            <a:endParaRPr lang="en-US" altLang="en-US"/>
          </a:p>
        </p:txBody>
      </p:sp>
    </p:spTree>
    <p:extLst>
      <p:ext uri="{BB962C8B-B14F-4D97-AF65-F5344CB8AC3E}">
        <p14:creationId xmlns:p14="http://schemas.microsoft.com/office/powerpoint/2010/main" val="217110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157327BD-C79B-4889-88DE-A15926B24B4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62ECF575-10F6-4B0F-817F-DF15801188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43CC73E0-090B-4930-9952-B4E895A666CC}"/>
              </a:ext>
            </a:extLst>
          </p:cNvPr>
          <p:cNvSpPr>
            <a:spLocks noGrp="1" noChangeArrowheads="1"/>
          </p:cNvSpPr>
          <p:nvPr>
            <p:ph type="sldNum" sz="quarter" idx="12"/>
          </p:nvPr>
        </p:nvSpPr>
        <p:spPr>
          <a:ln/>
        </p:spPr>
        <p:txBody>
          <a:bodyPr/>
          <a:lstStyle>
            <a:lvl1pPr>
              <a:defRPr/>
            </a:lvl1pPr>
          </a:lstStyle>
          <a:p>
            <a:fld id="{EF35819D-1277-4B23-A02B-6B7857F6C0EB}" type="slidenum">
              <a:rPr lang="en-US" altLang="en-US"/>
              <a:pPr/>
              <a:t>‹#›</a:t>
            </a:fld>
            <a:endParaRPr lang="en-US" altLang="en-US"/>
          </a:p>
        </p:txBody>
      </p:sp>
    </p:spTree>
    <p:extLst>
      <p:ext uri="{BB962C8B-B14F-4D97-AF65-F5344CB8AC3E}">
        <p14:creationId xmlns:p14="http://schemas.microsoft.com/office/powerpoint/2010/main" val="422294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FC573DCD-D035-41EA-8D7F-66B76CA7067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087BD7BD-A1A3-471C-818C-475E2CAE71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C3BF5503-13D6-48DE-94F4-21B8C2FBE626}"/>
              </a:ext>
            </a:extLst>
          </p:cNvPr>
          <p:cNvSpPr>
            <a:spLocks noGrp="1" noChangeArrowheads="1"/>
          </p:cNvSpPr>
          <p:nvPr>
            <p:ph type="sldNum" sz="quarter" idx="12"/>
          </p:nvPr>
        </p:nvSpPr>
        <p:spPr>
          <a:ln/>
        </p:spPr>
        <p:txBody>
          <a:bodyPr/>
          <a:lstStyle>
            <a:lvl1pPr>
              <a:defRPr/>
            </a:lvl1pPr>
          </a:lstStyle>
          <a:p>
            <a:fld id="{31CBE998-6495-4379-A102-DEFE15DB4A62}" type="slidenum">
              <a:rPr lang="en-US" altLang="en-US"/>
              <a:pPr/>
              <a:t>‹#›</a:t>
            </a:fld>
            <a:endParaRPr lang="en-US" altLang="en-US"/>
          </a:p>
        </p:txBody>
      </p:sp>
    </p:spTree>
    <p:extLst>
      <p:ext uri="{BB962C8B-B14F-4D97-AF65-F5344CB8AC3E}">
        <p14:creationId xmlns:p14="http://schemas.microsoft.com/office/powerpoint/2010/main" val="106658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8EEF926-D938-432C-B33A-A4F929C91F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33363081-9F48-49CC-8F57-C8CB06D767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27416448-ED20-4F0C-BA18-3A43ABE082DA}"/>
              </a:ext>
            </a:extLst>
          </p:cNvPr>
          <p:cNvSpPr>
            <a:spLocks noGrp="1" noChangeArrowheads="1"/>
          </p:cNvSpPr>
          <p:nvPr>
            <p:ph type="sldNum" sz="quarter" idx="12"/>
          </p:nvPr>
        </p:nvSpPr>
        <p:spPr>
          <a:ln/>
        </p:spPr>
        <p:txBody>
          <a:bodyPr/>
          <a:lstStyle>
            <a:lvl1pPr>
              <a:defRPr/>
            </a:lvl1pPr>
          </a:lstStyle>
          <a:p>
            <a:fld id="{CB9D96A3-796C-492D-88ED-9399889FC0F1}" type="slidenum">
              <a:rPr lang="en-US" altLang="en-US"/>
              <a:pPr/>
              <a:t>‹#›</a:t>
            </a:fld>
            <a:endParaRPr lang="en-US" altLang="en-US"/>
          </a:p>
        </p:txBody>
      </p:sp>
    </p:spTree>
    <p:extLst>
      <p:ext uri="{BB962C8B-B14F-4D97-AF65-F5344CB8AC3E}">
        <p14:creationId xmlns:p14="http://schemas.microsoft.com/office/powerpoint/2010/main" val="198623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1DD62455-33C3-4513-849B-7AB32CB9B1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2208496-45C5-4CC8-8934-AF612AE99E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74D2D765-B3E2-4F5C-9FAF-11FEC3B4C96E}"/>
              </a:ext>
            </a:extLst>
          </p:cNvPr>
          <p:cNvSpPr>
            <a:spLocks noGrp="1" noChangeArrowheads="1"/>
          </p:cNvSpPr>
          <p:nvPr>
            <p:ph type="sldNum" sz="quarter" idx="12"/>
          </p:nvPr>
        </p:nvSpPr>
        <p:spPr>
          <a:ln/>
        </p:spPr>
        <p:txBody>
          <a:bodyPr/>
          <a:lstStyle>
            <a:lvl1pPr>
              <a:defRPr/>
            </a:lvl1pPr>
          </a:lstStyle>
          <a:p>
            <a:fld id="{C568FC72-0B38-43C7-B367-3A80159CC693}" type="slidenum">
              <a:rPr lang="en-US" altLang="en-US"/>
              <a:pPr/>
              <a:t>‹#›</a:t>
            </a:fld>
            <a:endParaRPr lang="en-US" altLang="en-US"/>
          </a:p>
        </p:txBody>
      </p:sp>
    </p:spTree>
    <p:extLst>
      <p:ext uri="{BB962C8B-B14F-4D97-AF65-F5344CB8AC3E}">
        <p14:creationId xmlns:p14="http://schemas.microsoft.com/office/powerpoint/2010/main" val="3063847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4.jpg"/><Relationship Id="rId3" Type="http://schemas.openxmlformats.org/officeDocument/2006/relationships/slideLayout" Target="../slideLayouts/slideLayout14.xml"/><Relationship Id="rId21" Type="http://schemas.openxmlformats.org/officeDocument/2006/relationships/image" Target="../media/image9.jp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3.jp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2.jp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1.jp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0.jpg"/><Relationship Id="rId27"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EC693BB-9CDE-448F-B0C0-86C687062CBC}"/>
              </a:ext>
            </a:extLst>
          </p:cNvPr>
          <p:cNvGrpSpPr>
            <a:grpSpLocks/>
          </p:cNvGrpSpPr>
          <p:nvPr/>
        </p:nvGrpSpPr>
        <p:grpSpPr bwMode="auto">
          <a:xfrm>
            <a:off x="-3238500" y="0"/>
            <a:ext cx="11925300" cy="3810000"/>
            <a:chOff x="-2040" y="0"/>
            <a:chExt cx="7512" cy="2400"/>
          </a:xfrm>
        </p:grpSpPr>
        <p:sp>
          <p:nvSpPr>
            <p:cNvPr id="1032" name="AutoShape 3">
              <a:extLst>
                <a:ext uri="{FF2B5EF4-FFF2-40B4-BE49-F238E27FC236}">
                  <a16:creationId xmlns:a16="http://schemas.microsoft.com/office/drawing/2014/main" id="{148D64C4-B689-4757-B778-B81080E0214B}"/>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D3F5CB3A-A455-4628-958E-E75B51BC0D6E}"/>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B833323B-7B85-4A00-9ECE-8C4C9AE003BB}"/>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95697C25-56F9-4C8B-87D4-1870E94E5ABB}"/>
              </a:ext>
            </a:extLst>
          </p:cNvPr>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4307AFEC-EDDF-4DA7-8F59-16AE918BDC36}"/>
              </a:ext>
            </a:extLst>
          </p:cNvPr>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C01B02F1-8D9D-409F-9F8A-FC94D19B2FF5}"/>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05" name="Rectangle 9">
            <a:extLst>
              <a:ext uri="{FF2B5EF4-FFF2-40B4-BE49-F238E27FC236}">
                <a16:creationId xmlns:a16="http://schemas.microsoft.com/office/drawing/2014/main" id="{9F678CE7-D6D5-46EB-9222-0485E2C2092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4106" name="Rectangle 10">
            <a:extLst>
              <a:ext uri="{FF2B5EF4-FFF2-40B4-BE49-F238E27FC236}">
                <a16:creationId xmlns:a16="http://schemas.microsoft.com/office/drawing/2014/main" id="{AB03B63B-6DE1-49B1-A3E9-C5701BC50E9F}"/>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BB57C2D-49BE-4B99-858A-B7BF00725C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12"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5"/>
        <p:cNvGrpSpPr/>
        <p:nvPr/>
      </p:nvGrpSpPr>
      <p:grpSpPr>
        <a:xfrm>
          <a:off x="0" y="0"/>
          <a:ext cx="0" cy="0"/>
          <a:chOff x="0" y="0"/>
          <a:chExt cx="0" cy="0"/>
        </a:xfrm>
      </p:grpSpPr>
      <p:pic>
        <p:nvPicPr>
          <p:cNvPr id="6" name="Google Shape;6;p11" descr="Picture 2"/>
          <p:cNvPicPr preferRelativeResize="0"/>
          <p:nvPr/>
        </p:nvPicPr>
        <p:blipFill rotWithShape="1">
          <a:blip r:embed="rId20">
            <a:alphaModFix/>
          </a:blip>
          <a:srcRect/>
          <a:stretch/>
        </p:blipFill>
        <p:spPr>
          <a:xfrm>
            <a:off x="1" y="2"/>
            <a:ext cx="500787" cy="6858001"/>
          </a:xfrm>
          <a:prstGeom prst="rect">
            <a:avLst/>
          </a:prstGeom>
          <a:noFill/>
          <a:ln>
            <a:noFill/>
          </a:ln>
        </p:spPr>
      </p:pic>
      <p:sp>
        <p:nvSpPr>
          <p:cNvPr id="7" name="Google Shape;7;p11"/>
          <p:cNvSpPr/>
          <p:nvPr/>
        </p:nvSpPr>
        <p:spPr>
          <a:xfrm>
            <a:off x="5833997" y="4809995"/>
            <a:ext cx="1756776" cy="1365338"/>
          </a:xfrm>
          <a:prstGeom prst="rect">
            <a:avLst/>
          </a:prstGeom>
          <a:solidFill>
            <a:srgbClr val="1D223D"/>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DFDFD"/>
              </a:buClr>
              <a:buSzPts val="1800"/>
              <a:buFont typeface="Helvetica Neue"/>
              <a:buNone/>
            </a:pPr>
            <a:endParaRPr sz="1350" b="0" i="0" u="none" strike="noStrike" cap="none">
              <a:solidFill>
                <a:srgbClr val="FDFDFD"/>
              </a:solidFill>
              <a:latin typeface="Helvetica Neue"/>
              <a:ea typeface="Helvetica Neue"/>
              <a:cs typeface="Helvetica Neue"/>
              <a:sym typeface="Helvetica Neue"/>
            </a:endParaRPr>
          </a:p>
        </p:txBody>
      </p:sp>
      <p:sp>
        <p:nvSpPr>
          <p:cNvPr id="8" name="Google Shape;8;p11"/>
          <p:cNvSpPr txBox="1"/>
          <p:nvPr/>
        </p:nvSpPr>
        <p:spPr>
          <a:xfrm>
            <a:off x="707370" y="794803"/>
            <a:ext cx="8346512" cy="4524275"/>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600"/>
              <a:buFont typeface="Helvetica Neue"/>
              <a:buNone/>
            </a:pPr>
            <a:r>
              <a:rPr lang="en-US" sz="1200" b="1" i="0" u="none" strike="noStrike" cap="none">
                <a:solidFill>
                  <a:srgbClr val="000000"/>
                </a:solidFill>
                <a:latin typeface="Helvetica Neue"/>
                <a:ea typeface="Helvetica Neue"/>
                <a:cs typeface="Helvetica Neue"/>
                <a:sym typeface="Helvetica Neue"/>
              </a:rPr>
              <a:t>Reference slide: </a:t>
            </a:r>
            <a:endParaRPr/>
          </a:p>
          <a:p>
            <a:pPr marL="0" marR="0" lvl="0" indent="0" algn="l" rtl="0">
              <a:lnSpc>
                <a:spcPct val="100000"/>
              </a:lnSpc>
              <a:spcBef>
                <a:spcPts val="0"/>
              </a:spcBef>
              <a:spcAft>
                <a:spcPts val="0"/>
              </a:spcAft>
              <a:buClr>
                <a:srgbClr val="000000"/>
              </a:buClr>
              <a:buSzPts val="1600"/>
              <a:buFont typeface="Helvetica Neue"/>
              <a:buNone/>
            </a:pPr>
            <a:endParaRPr sz="1200" b="1" i="0" u="none" strike="noStrike" cap="none">
              <a:solidFill>
                <a:srgbClr val="000000"/>
              </a:solidFill>
              <a:latin typeface="Helvetica Neue"/>
              <a:ea typeface="Helvetica Neue"/>
              <a:cs typeface="Helvetica Neue"/>
              <a:sym typeface="Helvetica Neue"/>
            </a:endParaRPr>
          </a:p>
          <a:p>
            <a:pPr marL="214313" marR="0" lvl="0" indent="-214313" algn="l" rtl="0">
              <a:lnSpc>
                <a:spcPct val="100000"/>
              </a:lnSpc>
              <a:spcBef>
                <a:spcPts val="0"/>
              </a:spcBef>
              <a:spcAft>
                <a:spcPts val="0"/>
              </a:spcAft>
              <a:buClr>
                <a:srgbClr val="000000"/>
              </a:buClr>
              <a:buSzPts val="1600"/>
              <a:buFont typeface="Arial"/>
              <a:buChar char="•"/>
            </a:pPr>
            <a:r>
              <a:rPr lang="en-US" sz="1200" b="0" i="0" u="none" strike="noStrike" cap="none">
                <a:solidFill>
                  <a:srgbClr val="000000"/>
                </a:solidFill>
                <a:latin typeface="Helvetica Neue"/>
                <a:ea typeface="Helvetica Neue"/>
                <a:cs typeface="Helvetica Neue"/>
                <a:sym typeface="Helvetica Neue"/>
              </a:rPr>
              <a:t>Our primary font is ‘Gotham’ with Bold used for headlines and Book for body copy.   </a:t>
            </a:r>
            <a:endParaRPr/>
          </a:p>
          <a:p>
            <a:pPr marL="214313" marR="0" lvl="0" indent="-214313" algn="l" rtl="0">
              <a:lnSpc>
                <a:spcPct val="100000"/>
              </a:lnSpc>
              <a:spcBef>
                <a:spcPts val="0"/>
              </a:spcBef>
              <a:spcAft>
                <a:spcPts val="0"/>
              </a:spcAft>
              <a:buClr>
                <a:srgbClr val="000000"/>
              </a:buClr>
              <a:buSzPts val="1600"/>
              <a:buFont typeface="Arial"/>
              <a:buChar char="•"/>
            </a:pPr>
            <a:r>
              <a:rPr lang="en-US" sz="1200" b="0" i="0" u="none" strike="noStrike" cap="none">
                <a:solidFill>
                  <a:srgbClr val="000000"/>
                </a:solidFill>
                <a:latin typeface="Helvetica Neue"/>
                <a:ea typeface="Helvetica Neue"/>
                <a:cs typeface="Helvetica Neue"/>
                <a:sym typeface="Helvetica Neue"/>
              </a:rPr>
              <a:t>The font that we use is set at 100% black.  Logos are found to below.</a:t>
            </a:r>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a:p>
            <a:pPr marL="214313" marR="0" lvl="0" indent="-214313" algn="l" rtl="0">
              <a:lnSpc>
                <a:spcPct val="100000"/>
              </a:lnSpc>
              <a:spcBef>
                <a:spcPts val="0"/>
              </a:spcBef>
              <a:spcAft>
                <a:spcPts val="0"/>
              </a:spcAft>
              <a:buClr>
                <a:srgbClr val="000000"/>
              </a:buClr>
              <a:buSzPts val="1600"/>
              <a:buFont typeface="Arial"/>
              <a:buChar char="•"/>
            </a:pPr>
            <a:r>
              <a:rPr lang="en-US" sz="1200" b="0" i="0" u="none" strike="noStrike" cap="none">
                <a:solidFill>
                  <a:srgbClr val="000000"/>
                </a:solidFill>
                <a:latin typeface="Helvetica Neue"/>
                <a:ea typeface="Helvetica Neue"/>
                <a:cs typeface="Helvetica Neue"/>
                <a:sym typeface="Helvetica Neue"/>
              </a:rPr>
              <a:t>Where possible graphics should use corporate fonts and colours as set out overleaf. </a:t>
            </a:r>
            <a:endParaRPr/>
          </a:p>
          <a:p>
            <a:pPr marL="0" marR="0" lvl="0" indent="0" algn="l" rtl="0">
              <a:lnSpc>
                <a:spcPct val="100000"/>
              </a:lnSpc>
              <a:spcBef>
                <a:spcPts val="0"/>
              </a:spcBef>
              <a:spcAft>
                <a:spcPts val="0"/>
              </a:spcAft>
              <a:buClr>
                <a:srgbClr val="000000"/>
              </a:buClr>
              <a:buSzPts val="1600"/>
              <a:buFont typeface="Helvetica Neue"/>
              <a:buNone/>
            </a:pPr>
            <a:endParaRPr sz="1200" b="0" i="0" u="none" strike="noStrike" cap="none">
              <a:solidFill>
                <a:srgbClr val="000000"/>
              </a:solidFill>
              <a:latin typeface="Helvetica Neue"/>
              <a:ea typeface="Helvetica Neue"/>
              <a:cs typeface="Helvetica Neue"/>
              <a:sym typeface="Helvetica Neue"/>
            </a:endParaRPr>
          </a:p>
        </p:txBody>
      </p:sp>
      <p:pic>
        <p:nvPicPr>
          <p:cNvPr id="9" name="Google Shape;9;p11" descr="Picture 1"/>
          <p:cNvPicPr preferRelativeResize="0"/>
          <p:nvPr/>
        </p:nvPicPr>
        <p:blipFill rotWithShape="1">
          <a:blip r:embed="rId21">
            <a:alphaModFix/>
          </a:blip>
          <a:srcRect/>
          <a:stretch/>
        </p:blipFill>
        <p:spPr>
          <a:xfrm>
            <a:off x="996771" y="2775738"/>
            <a:ext cx="1278895" cy="1705192"/>
          </a:xfrm>
          <a:prstGeom prst="rect">
            <a:avLst/>
          </a:prstGeom>
          <a:noFill/>
          <a:ln>
            <a:noFill/>
          </a:ln>
        </p:spPr>
      </p:pic>
      <p:pic>
        <p:nvPicPr>
          <p:cNvPr id="10" name="Google Shape;10;p11" descr="Picture 2"/>
          <p:cNvPicPr preferRelativeResize="0"/>
          <p:nvPr/>
        </p:nvPicPr>
        <p:blipFill rotWithShape="1">
          <a:blip r:embed="rId22">
            <a:alphaModFix/>
          </a:blip>
          <a:srcRect/>
          <a:stretch/>
        </p:blipFill>
        <p:spPr>
          <a:xfrm>
            <a:off x="2604036" y="2711488"/>
            <a:ext cx="1918882" cy="1833695"/>
          </a:xfrm>
          <a:prstGeom prst="rect">
            <a:avLst/>
          </a:prstGeom>
          <a:noFill/>
          <a:ln>
            <a:noFill/>
          </a:ln>
        </p:spPr>
      </p:pic>
      <p:pic>
        <p:nvPicPr>
          <p:cNvPr id="11" name="Google Shape;11;p11" descr="Picture 4"/>
          <p:cNvPicPr preferRelativeResize="0"/>
          <p:nvPr/>
        </p:nvPicPr>
        <p:blipFill rotWithShape="1">
          <a:blip r:embed="rId23">
            <a:alphaModFix/>
          </a:blip>
          <a:srcRect/>
          <a:stretch/>
        </p:blipFill>
        <p:spPr>
          <a:xfrm>
            <a:off x="4851287" y="2649402"/>
            <a:ext cx="1278894" cy="1957866"/>
          </a:xfrm>
          <a:prstGeom prst="rect">
            <a:avLst/>
          </a:prstGeom>
          <a:noFill/>
          <a:ln>
            <a:noFill/>
          </a:ln>
        </p:spPr>
      </p:pic>
      <p:pic>
        <p:nvPicPr>
          <p:cNvPr id="12" name="Google Shape;12;p11" descr="Picture 9"/>
          <p:cNvPicPr preferRelativeResize="0"/>
          <p:nvPr/>
        </p:nvPicPr>
        <p:blipFill rotWithShape="1">
          <a:blip r:embed="rId24">
            <a:alphaModFix/>
          </a:blip>
          <a:srcRect/>
          <a:stretch/>
        </p:blipFill>
        <p:spPr>
          <a:xfrm>
            <a:off x="6458553" y="2711488"/>
            <a:ext cx="1918882" cy="1833695"/>
          </a:xfrm>
          <a:prstGeom prst="rect">
            <a:avLst/>
          </a:prstGeom>
          <a:noFill/>
          <a:ln>
            <a:noFill/>
          </a:ln>
        </p:spPr>
      </p:pic>
      <p:pic>
        <p:nvPicPr>
          <p:cNvPr id="13" name="Google Shape;13;p11" descr="Picture 10"/>
          <p:cNvPicPr preferRelativeResize="0"/>
          <p:nvPr/>
        </p:nvPicPr>
        <p:blipFill rotWithShape="1">
          <a:blip r:embed="rId25">
            <a:alphaModFix/>
          </a:blip>
          <a:srcRect/>
          <a:stretch/>
        </p:blipFill>
        <p:spPr>
          <a:xfrm>
            <a:off x="8705806" y="2820192"/>
            <a:ext cx="125963" cy="1724990"/>
          </a:xfrm>
          <a:prstGeom prst="rect">
            <a:avLst/>
          </a:prstGeom>
          <a:noFill/>
          <a:ln>
            <a:noFill/>
          </a:ln>
        </p:spPr>
      </p:pic>
      <p:pic>
        <p:nvPicPr>
          <p:cNvPr id="14" name="Google Shape;14;p11" descr="Picture 11"/>
          <p:cNvPicPr preferRelativeResize="0"/>
          <p:nvPr/>
        </p:nvPicPr>
        <p:blipFill rotWithShape="1">
          <a:blip r:embed="rId26">
            <a:alphaModFix/>
          </a:blip>
          <a:srcRect/>
          <a:stretch/>
        </p:blipFill>
        <p:spPr>
          <a:xfrm>
            <a:off x="996771" y="5368766"/>
            <a:ext cx="4170996" cy="423810"/>
          </a:xfrm>
          <a:prstGeom prst="rect">
            <a:avLst/>
          </a:prstGeom>
          <a:noFill/>
          <a:ln>
            <a:noFill/>
          </a:ln>
        </p:spPr>
      </p:pic>
      <p:pic>
        <p:nvPicPr>
          <p:cNvPr id="15" name="Google Shape;15;p11" descr="Picture 12"/>
          <p:cNvPicPr preferRelativeResize="0"/>
          <p:nvPr/>
        </p:nvPicPr>
        <p:blipFill rotWithShape="1">
          <a:blip r:embed="rId27">
            <a:alphaModFix/>
          </a:blip>
          <a:srcRect/>
          <a:stretch/>
        </p:blipFill>
        <p:spPr>
          <a:xfrm>
            <a:off x="6165869" y="4970411"/>
            <a:ext cx="1093031" cy="1044507"/>
          </a:xfrm>
          <a:prstGeom prst="rect">
            <a:avLst/>
          </a:prstGeom>
          <a:noFill/>
          <a:ln>
            <a:noFill/>
          </a:ln>
        </p:spPr>
      </p:pic>
      <p:sp>
        <p:nvSpPr>
          <p:cNvPr id="16" name="Google Shape;16;p11"/>
          <p:cNvSpPr txBox="1"/>
          <p:nvPr/>
        </p:nvSpPr>
        <p:spPr>
          <a:xfrm>
            <a:off x="7749920" y="5805999"/>
            <a:ext cx="802331" cy="276969"/>
          </a:xfrm>
          <a:prstGeom prst="rect">
            <a:avLst/>
          </a:prstGeom>
          <a:noFill/>
          <a:ln>
            <a:noFill/>
          </a:ln>
        </p:spPr>
        <p:txBody>
          <a:bodyPr spcFirstLastPara="1" wrap="square" lIns="34275" tIns="34275" rIns="34275" bIns="34275" anchor="t" anchorCtr="0">
            <a:spAutoFit/>
          </a:bodyPr>
          <a:lstStyle/>
          <a:p>
            <a:pPr marL="0" marR="0" lvl="0" indent="0" algn="l" rtl="0">
              <a:lnSpc>
                <a:spcPct val="100000"/>
              </a:lnSpc>
              <a:spcBef>
                <a:spcPts val="0"/>
              </a:spcBef>
              <a:spcAft>
                <a:spcPts val="0"/>
              </a:spcAft>
              <a:buClr>
                <a:srgbClr val="000000"/>
              </a:buClr>
              <a:buSzPts val="1800"/>
              <a:buFont typeface="Helvetica Neue"/>
              <a:buNone/>
            </a:pPr>
            <a:r>
              <a:rPr lang="en-US" sz="1350" b="0" i="0" u="none" strike="noStrike" cap="none">
                <a:solidFill>
                  <a:srgbClr val="000000"/>
                </a:solidFill>
                <a:latin typeface="Helvetica Neue"/>
                <a:ea typeface="Helvetica Neue"/>
                <a:cs typeface="Helvetica Neue"/>
                <a:sym typeface="Helvetica Neue"/>
              </a:rPr>
              <a:t>White out</a:t>
            </a:r>
            <a:endParaRPr/>
          </a:p>
        </p:txBody>
      </p:sp>
      <p:sp>
        <p:nvSpPr>
          <p:cNvPr id="17" name="Google Shape;17;p11"/>
          <p:cNvSpPr txBox="1">
            <a:spLocks noGrp="1"/>
          </p:cNvSpPr>
          <p:nvPr>
            <p:ph type="title"/>
          </p:nvPr>
        </p:nvSpPr>
        <p:spPr>
          <a:xfrm>
            <a:off x="457200" y="92074"/>
            <a:ext cx="8229600" cy="1508126"/>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1pPr>
            <a:lvl2pPr marR="0" lvl="1" algn="ctr"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2pPr>
            <a:lvl3pPr marR="0" lvl="2" algn="ctr"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3pPr>
            <a:lvl4pPr marR="0" lvl="3" algn="ctr"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4pPr>
            <a:lvl5pPr marR="0" lvl="4" algn="ctr"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5pPr>
            <a:lvl6pPr marR="0" lvl="5" algn="ctr"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6pPr>
            <a:lvl7pPr marR="0" lvl="6" algn="ctr"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7pPr>
            <a:lvl8pPr marR="0" lvl="7" algn="ctr"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8pPr>
            <a:lvl9pPr marR="0" lvl="8" algn="ctr" rtl="0">
              <a:lnSpc>
                <a:spcPct val="90000"/>
              </a:lnSpc>
              <a:spcBef>
                <a:spcPts val="0"/>
              </a:spcBef>
              <a:spcAft>
                <a:spcPts val="0"/>
              </a:spcAft>
              <a:buClr>
                <a:srgbClr val="000000"/>
              </a:buClr>
              <a:buSzPts val="4400"/>
              <a:buFont typeface="Helvetica Neue"/>
              <a:buNone/>
              <a:defRPr sz="4400" b="0" i="0" u="none" strike="noStrike" cap="none">
                <a:solidFill>
                  <a:srgbClr val="000000"/>
                </a:solidFill>
                <a:latin typeface="Helvetica Neue"/>
                <a:ea typeface="Helvetica Neue"/>
                <a:cs typeface="Helvetica Neue"/>
                <a:sym typeface="Helvetica Neue"/>
              </a:defRPr>
            </a:lvl9pPr>
          </a:lstStyle>
          <a:p>
            <a:endParaRPr/>
          </a:p>
        </p:txBody>
      </p:sp>
      <p:sp>
        <p:nvSpPr>
          <p:cNvPr id="18" name="Google Shape;18;p11"/>
          <p:cNvSpPr txBox="1">
            <a:spLocks noGrp="1"/>
          </p:cNvSpPr>
          <p:nvPr>
            <p:ph type="body" idx="1"/>
          </p:nvPr>
        </p:nvSpPr>
        <p:spPr>
          <a:xfrm>
            <a:off x="457200" y="1600200"/>
            <a:ext cx="82296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11"/>
          <p:cNvSpPr txBox="1">
            <a:spLocks noGrp="1"/>
          </p:cNvSpPr>
          <p:nvPr>
            <p:ph type="sldNum" idx="12"/>
          </p:nvPr>
        </p:nvSpPr>
        <p:spPr>
          <a:xfrm>
            <a:off x="4419600" y="6240954"/>
            <a:ext cx="2133600" cy="230792"/>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200"/>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Helvetica Neue"/>
              <a:buNone/>
              <a:defRPr sz="9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sz="1050">
              <a:latin typeface="Arial"/>
              <a:ea typeface="Arial"/>
              <a:cs typeface="Arial"/>
              <a:sym typeface="Arial"/>
            </a:endParaRPr>
          </a:p>
        </p:txBody>
      </p:sp>
    </p:spTree>
    <p:extLst>
      <p:ext uri="{BB962C8B-B14F-4D97-AF65-F5344CB8AC3E}">
        <p14:creationId xmlns:p14="http://schemas.microsoft.com/office/powerpoint/2010/main" val="2566236927"/>
      </p:ext>
    </p:extLst>
  </p:cSld>
  <p:clrMap bg1="lt1" tx1="dk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31.jp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a:extLst>
              <a:ext uri="{FF2B5EF4-FFF2-40B4-BE49-F238E27FC236}">
                <a16:creationId xmlns:a16="http://schemas.microsoft.com/office/drawing/2014/main" id="{24E84FF5-C657-46F5-BFC1-783467FA3EFA}"/>
              </a:ext>
            </a:extLst>
          </p:cNvPr>
          <p:cNvSpPr>
            <a:spLocks noGrp="1" noChangeArrowheads="1"/>
          </p:cNvSpPr>
          <p:nvPr>
            <p:ph type="ctrTitle"/>
          </p:nvPr>
        </p:nvSpPr>
        <p:spPr>
          <a:ln>
            <a:solidFill>
              <a:srgbClr val="FF0000"/>
            </a:solidFill>
            <a:miter lim="800000"/>
            <a:headEnd/>
            <a:tailEnd/>
          </a:ln>
        </p:spPr>
        <p:txBody>
          <a:bodyPr/>
          <a:lstStyle/>
          <a:p>
            <a:pPr algn="ctr" eaLnBrk="1" hangingPunct="1"/>
            <a:r>
              <a:rPr lang="en-GB" altLang="en-US" b="1">
                <a:solidFill>
                  <a:schemeClr val="tx1"/>
                </a:solidFill>
              </a:rPr>
              <a:t>YEAR 6 INDUCTION</a:t>
            </a:r>
            <a:br>
              <a:rPr lang="en-GB" altLang="en-US" sz="3200">
                <a:solidFill>
                  <a:schemeClr val="tx1"/>
                </a:solidFill>
              </a:rPr>
            </a:br>
            <a:endParaRPr lang="en-US" altLang="en-US" sz="3200">
              <a:solidFill>
                <a:schemeClr val="tx1"/>
              </a:solidFill>
            </a:endParaRPr>
          </a:p>
        </p:txBody>
      </p:sp>
      <p:sp>
        <p:nvSpPr>
          <p:cNvPr id="2051" name="Rectangle 3">
            <a:extLst>
              <a:ext uri="{FF2B5EF4-FFF2-40B4-BE49-F238E27FC236}">
                <a16:creationId xmlns:a16="http://schemas.microsoft.com/office/drawing/2014/main" id="{6DAE61F7-DFC0-42E7-A1EC-B7FD1E37F37C}"/>
              </a:ext>
            </a:extLst>
          </p:cNvPr>
          <p:cNvSpPr>
            <a:spLocks noGrp="1" noChangeArrowheads="1"/>
          </p:cNvSpPr>
          <p:nvPr>
            <p:ph type="subTitle" idx="1"/>
          </p:nvPr>
        </p:nvSpPr>
        <p:spPr>
          <a:xfrm>
            <a:off x="1115616" y="3429000"/>
            <a:ext cx="7239000" cy="1752600"/>
          </a:xfrm>
        </p:spPr>
        <p:txBody>
          <a:bodyPr/>
          <a:lstStyle/>
          <a:p>
            <a:pPr algn="ctr" eaLnBrk="1" hangingPunct="1">
              <a:defRPr/>
            </a:pPr>
            <a:r>
              <a:rPr lang="en-GB" altLang="en-US" sz="2800">
                <a:latin typeface="+mj-lt"/>
              </a:rPr>
              <a:t>Welcome to New Parents Information Evening</a:t>
            </a:r>
            <a:endParaRPr lang="en-GB" altLang="en-US" sz="2800">
              <a:latin typeface="+mj-lt"/>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922636" y="1233833"/>
            <a:ext cx="7556345" cy="367146"/>
          </a:xfrm>
          <a:prstGeom prst="rect">
            <a:avLst/>
          </a:prstGeom>
          <a:noFill/>
          <a:ln>
            <a:noFill/>
          </a:ln>
        </p:spPr>
        <p:txBody>
          <a:bodyPr spcFirstLastPara="1" wrap="square" lIns="34275" tIns="34275" rIns="34275" bIns="34275" anchor="t" anchorCtr="0">
            <a:noAutofit/>
          </a:bodyPr>
          <a:lstStyle/>
          <a:p>
            <a:pPr marL="0" indent="0">
              <a:spcBef>
                <a:spcPts val="0"/>
              </a:spcBef>
              <a:buSzPts val="2760"/>
            </a:pPr>
            <a:r>
              <a:rPr lang="en-US" sz="2700" dirty="0">
                <a:ea typeface="Montserrat"/>
                <a:cs typeface="Montserrat"/>
                <a:sym typeface="Montserrat"/>
              </a:rPr>
              <a:t>How can you help with Summer Book Club? </a:t>
            </a:r>
            <a:endParaRPr sz="2700" dirty="0"/>
          </a:p>
        </p:txBody>
      </p:sp>
      <p:sp>
        <p:nvSpPr>
          <p:cNvPr id="172" name="Google Shape;172;p4"/>
          <p:cNvSpPr txBox="1">
            <a:spLocks noGrp="1"/>
          </p:cNvSpPr>
          <p:nvPr>
            <p:ph type="body" idx="3"/>
          </p:nvPr>
        </p:nvSpPr>
        <p:spPr>
          <a:xfrm>
            <a:off x="1744265" y="1992631"/>
            <a:ext cx="6063305" cy="825938"/>
          </a:xfrm>
          <a:prstGeom prst="rect">
            <a:avLst/>
          </a:prstGeom>
          <a:noFill/>
          <a:ln>
            <a:noFill/>
          </a:ln>
        </p:spPr>
        <p:txBody>
          <a:bodyPr spcFirstLastPara="1" wrap="square" lIns="34275" tIns="34275" rIns="34275" bIns="34275" anchor="t" anchorCtr="0">
            <a:normAutofit/>
          </a:bodyPr>
          <a:lstStyle/>
          <a:p>
            <a:pPr marL="0" indent="0">
              <a:spcBef>
                <a:spcPts val="0"/>
              </a:spcBef>
            </a:pPr>
            <a:endParaRPr/>
          </a:p>
          <a:p>
            <a:pPr marL="0" indent="0"/>
            <a:endParaRPr/>
          </a:p>
          <a:p>
            <a:pPr marL="0" indent="0"/>
            <a:r>
              <a:rPr lang="en-US"/>
              <a:t> </a:t>
            </a:r>
            <a:endParaRPr/>
          </a:p>
        </p:txBody>
      </p:sp>
      <p:sp>
        <p:nvSpPr>
          <p:cNvPr id="173" name="Google Shape;173;p4"/>
          <p:cNvSpPr txBox="1"/>
          <p:nvPr/>
        </p:nvSpPr>
        <p:spPr>
          <a:xfrm>
            <a:off x="802462" y="1907766"/>
            <a:ext cx="7946912" cy="3877954"/>
          </a:xfrm>
          <a:prstGeom prst="rect">
            <a:avLst/>
          </a:prstGeom>
          <a:noFill/>
          <a:ln>
            <a:noFill/>
          </a:ln>
        </p:spPr>
        <p:txBody>
          <a:bodyPr spcFirstLastPara="1" wrap="square" lIns="34275" tIns="34275" rIns="34275" bIns="34275" anchor="t" anchorCtr="0">
            <a:spAutoFit/>
          </a:bodyPr>
          <a:lstStyle/>
          <a:p>
            <a:pPr marL="257175" indent="-161925" defTabSz="685800" eaLnBrk="1" fontAlgn="auto" hangingPunct="1">
              <a:spcBef>
                <a:spcPts val="0"/>
              </a:spcBef>
              <a:spcAft>
                <a:spcPts val="0"/>
              </a:spcAft>
              <a:buClr>
                <a:srgbClr val="000000"/>
              </a:buClr>
              <a:buSzPts val="2000"/>
            </a:pPr>
            <a:endParaRPr sz="2250" kern="0" dirty="0">
              <a:solidFill>
                <a:srgbClr val="000000"/>
              </a:solidFill>
              <a:latin typeface="Arial"/>
              <a:ea typeface="Helvetica Neue"/>
              <a:cs typeface="Helvetica Neue"/>
              <a:sym typeface="Helvetica Neue"/>
            </a:endParaRPr>
          </a:p>
          <a:p>
            <a:pPr marL="342900" indent="-342900" defTabSz="685800" eaLnBrk="1" fontAlgn="auto" hangingPunct="1">
              <a:spcBef>
                <a:spcPts val="0"/>
              </a:spcBef>
              <a:spcAft>
                <a:spcPts val="0"/>
              </a:spcAft>
              <a:buClr>
                <a:srgbClr val="000000"/>
              </a:buClr>
              <a:buSzPts val="3200"/>
              <a:buFont typeface="Arial"/>
              <a:buChar char="•"/>
            </a:pPr>
            <a:r>
              <a:rPr lang="en-US" sz="2250" kern="0" dirty="0">
                <a:solidFill>
                  <a:srgbClr val="000000"/>
                </a:solidFill>
                <a:latin typeface="Arial"/>
                <a:cs typeface="Arial"/>
                <a:sym typeface="Arial"/>
              </a:rPr>
              <a:t>We know that reading for pleasure is a key to success in secondary school. It helps pupils progress in all of their subjects and it also supports their wellbeing.  </a:t>
            </a:r>
          </a:p>
          <a:p>
            <a:pPr marL="342900" indent="-342900" defTabSz="685800" eaLnBrk="1" fontAlgn="auto" hangingPunct="1">
              <a:spcBef>
                <a:spcPts val="0"/>
              </a:spcBef>
              <a:spcAft>
                <a:spcPts val="0"/>
              </a:spcAft>
              <a:buClr>
                <a:srgbClr val="000000"/>
              </a:buClr>
              <a:buSzPts val="3200"/>
              <a:buFont typeface="Arial"/>
              <a:buChar char="•"/>
            </a:pPr>
            <a:r>
              <a:rPr lang="en-US" sz="2250" kern="0" dirty="0">
                <a:solidFill>
                  <a:srgbClr val="000000"/>
                </a:solidFill>
                <a:latin typeface="Arial"/>
                <a:cs typeface="Arial"/>
                <a:sym typeface="Arial"/>
              </a:rPr>
              <a:t>Please can you encourage and support your child with reading the book and completing the activities.  </a:t>
            </a:r>
          </a:p>
          <a:p>
            <a:pPr marL="342900" indent="-342900" defTabSz="685800" eaLnBrk="1" fontAlgn="auto" hangingPunct="1">
              <a:spcBef>
                <a:spcPts val="0"/>
              </a:spcBef>
              <a:spcAft>
                <a:spcPts val="0"/>
              </a:spcAft>
              <a:buClr>
                <a:srgbClr val="000000"/>
              </a:buClr>
              <a:buSzPts val="3200"/>
              <a:buFont typeface="Arial"/>
              <a:buChar char="•"/>
            </a:pPr>
            <a:r>
              <a:rPr lang="en-US" sz="2250" kern="0" dirty="0">
                <a:solidFill>
                  <a:srgbClr val="000000"/>
                </a:solidFill>
                <a:latin typeface="Arial"/>
                <a:cs typeface="Arial"/>
                <a:sym typeface="Arial"/>
              </a:rPr>
              <a:t>Talk to your child about the book.</a:t>
            </a:r>
          </a:p>
          <a:p>
            <a:pPr marL="342900" indent="-342900" defTabSz="685800" eaLnBrk="1" fontAlgn="auto" hangingPunct="1">
              <a:spcBef>
                <a:spcPts val="0"/>
              </a:spcBef>
              <a:spcAft>
                <a:spcPts val="0"/>
              </a:spcAft>
              <a:buClr>
                <a:srgbClr val="000000"/>
              </a:buClr>
              <a:buSzPts val="3200"/>
              <a:buFont typeface="Arial"/>
              <a:buChar char="•"/>
            </a:pPr>
            <a:r>
              <a:rPr lang="en-US" sz="2250" kern="0" dirty="0">
                <a:solidFill>
                  <a:srgbClr val="000000"/>
                </a:solidFill>
                <a:latin typeface="Arial"/>
                <a:ea typeface="Helvetica Neue"/>
                <a:cs typeface="Helvetica Neue"/>
                <a:sym typeface="Helvetica Neue"/>
              </a:rPr>
              <a:t>Even better, read </a:t>
            </a:r>
            <a:r>
              <a:rPr lang="en-GB" sz="2250" kern="0" dirty="0">
                <a:solidFill>
                  <a:srgbClr val="000000"/>
                </a:solidFill>
                <a:latin typeface="Arial"/>
                <a:ea typeface="Helvetica Neue"/>
                <a:cs typeface="Helvetica Neue"/>
                <a:sym typeface="Helvetica Neue"/>
              </a:rPr>
              <a:t>it with them so that you can discuss it.</a:t>
            </a:r>
            <a:br>
              <a:rPr lang="en-US" sz="2250" kern="0" dirty="0">
                <a:solidFill>
                  <a:srgbClr val="000000"/>
                </a:solidFill>
                <a:latin typeface="Arial"/>
                <a:ea typeface="Helvetica Neue"/>
                <a:cs typeface="Helvetica Neue"/>
                <a:sym typeface="Helvetica Neue"/>
              </a:rPr>
            </a:br>
            <a:endParaRPr sz="2250" kern="0" dirty="0">
              <a:solidFill>
                <a:srgbClr val="000000"/>
              </a:solidFill>
              <a:latin typeface="Arial"/>
              <a:cs typeface="Arial"/>
              <a:sym typeface="Arial"/>
            </a:endParaRPr>
          </a:p>
          <a:p>
            <a:pPr algn="ctr" defTabSz="685800" eaLnBrk="1" fontAlgn="auto" hangingPunct="1">
              <a:spcBef>
                <a:spcPts val="0"/>
              </a:spcBef>
              <a:spcAft>
                <a:spcPts val="0"/>
              </a:spcAft>
              <a:buClr>
                <a:srgbClr val="000000"/>
              </a:buClr>
              <a:buSzPts val="3200"/>
            </a:pPr>
            <a:endParaRPr sz="2250" kern="0" dirty="0">
              <a:solidFill>
                <a:srgbClr val="000000"/>
              </a:solidFill>
              <a:latin typeface="Arial"/>
              <a:ea typeface="Helvetica Neue"/>
              <a:cs typeface="Helvetica Neue"/>
              <a:sym typeface="Helvetica Neue"/>
            </a:endParaRPr>
          </a:p>
          <a:p>
            <a:pPr algn="ctr" defTabSz="685800" eaLnBrk="1" fontAlgn="auto" hangingPunct="1">
              <a:spcBef>
                <a:spcPts val="0"/>
              </a:spcBef>
              <a:spcAft>
                <a:spcPts val="0"/>
              </a:spcAft>
              <a:buClr>
                <a:srgbClr val="000000"/>
              </a:buClr>
              <a:buSzPts val="2000"/>
            </a:pPr>
            <a:r>
              <a:rPr lang="en-US" sz="2250" kern="0" dirty="0">
                <a:solidFill>
                  <a:srgbClr val="000000"/>
                </a:solidFill>
                <a:latin typeface="Arial"/>
                <a:ea typeface="Helvetica Neue"/>
                <a:cs typeface="Helvetica Neue"/>
                <a:sym typeface="Helvetica Neue"/>
              </a:rPr>
              <a:t> </a:t>
            </a:r>
            <a:endParaRPr sz="2250" kern="0" dirty="0">
              <a:solidFill>
                <a:srgbClr val="000000"/>
              </a:solidFill>
              <a:latin typeface="Arial"/>
              <a:cs typeface="Arial"/>
              <a:sym typeface="Arial"/>
            </a:endParaRPr>
          </a:p>
        </p:txBody>
      </p:sp>
    </p:spTree>
    <p:extLst>
      <p:ext uri="{BB962C8B-B14F-4D97-AF65-F5344CB8AC3E}">
        <p14:creationId xmlns:p14="http://schemas.microsoft.com/office/powerpoint/2010/main" val="89061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922636" y="1233833"/>
            <a:ext cx="7556345" cy="367146"/>
          </a:xfrm>
          <a:prstGeom prst="rect">
            <a:avLst/>
          </a:prstGeom>
          <a:noFill/>
          <a:ln>
            <a:noFill/>
          </a:ln>
        </p:spPr>
        <p:txBody>
          <a:bodyPr spcFirstLastPara="1" wrap="square" lIns="34275" tIns="34275" rIns="34275" bIns="34275" anchor="t" anchorCtr="0">
            <a:noAutofit/>
          </a:bodyPr>
          <a:lstStyle/>
          <a:p>
            <a:pPr marL="0" indent="0">
              <a:spcBef>
                <a:spcPts val="0"/>
              </a:spcBef>
              <a:buSzPts val="2760"/>
            </a:pPr>
            <a:r>
              <a:rPr lang="en-US" sz="3000" dirty="0">
                <a:ea typeface="Montserrat"/>
                <a:cs typeface="Montserrat"/>
                <a:sym typeface="Montserrat"/>
              </a:rPr>
              <a:t>What will you be doing with Summer Book Club activities? </a:t>
            </a:r>
            <a:endParaRPr sz="3000" dirty="0"/>
          </a:p>
        </p:txBody>
      </p:sp>
      <p:sp>
        <p:nvSpPr>
          <p:cNvPr id="172" name="Google Shape;172;p4"/>
          <p:cNvSpPr txBox="1">
            <a:spLocks noGrp="1"/>
          </p:cNvSpPr>
          <p:nvPr>
            <p:ph type="body" idx="3"/>
          </p:nvPr>
        </p:nvSpPr>
        <p:spPr>
          <a:xfrm>
            <a:off x="1744265" y="1992631"/>
            <a:ext cx="6063305" cy="825938"/>
          </a:xfrm>
          <a:prstGeom prst="rect">
            <a:avLst/>
          </a:prstGeom>
          <a:noFill/>
          <a:ln>
            <a:noFill/>
          </a:ln>
        </p:spPr>
        <p:txBody>
          <a:bodyPr spcFirstLastPara="1" wrap="square" lIns="34275" tIns="34275" rIns="34275" bIns="34275" anchor="t" anchorCtr="0">
            <a:normAutofit/>
          </a:bodyPr>
          <a:lstStyle/>
          <a:p>
            <a:pPr marL="0" indent="0">
              <a:spcBef>
                <a:spcPts val="0"/>
              </a:spcBef>
            </a:pPr>
            <a:endParaRPr/>
          </a:p>
          <a:p>
            <a:pPr marL="0" indent="0"/>
            <a:endParaRPr/>
          </a:p>
          <a:p>
            <a:pPr marL="0" indent="0"/>
            <a:r>
              <a:rPr lang="en-US"/>
              <a:t> </a:t>
            </a:r>
            <a:endParaRPr/>
          </a:p>
        </p:txBody>
      </p:sp>
      <p:sp>
        <p:nvSpPr>
          <p:cNvPr id="173" name="Google Shape;173;p4"/>
          <p:cNvSpPr txBox="1"/>
          <p:nvPr/>
        </p:nvSpPr>
        <p:spPr>
          <a:xfrm>
            <a:off x="802462" y="1907765"/>
            <a:ext cx="7946912" cy="5563031"/>
          </a:xfrm>
          <a:prstGeom prst="rect">
            <a:avLst/>
          </a:prstGeom>
          <a:noFill/>
          <a:ln>
            <a:noFill/>
          </a:ln>
        </p:spPr>
        <p:txBody>
          <a:bodyPr spcFirstLastPara="1" wrap="square" lIns="34275" tIns="34275" rIns="34275" bIns="34275" anchor="t" anchorCtr="0">
            <a:spAutoFit/>
          </a:bodyPr>
          <a:lstStyle/>
          <a:p>
            <a:pPr marL="257175" indent="-161925" defTabSz="685800" eaLnBrk="1" fontAlgn="auto" hangingPunct="1">
              <a:spcBef>
                <a:spcPts val="0"/>
              </a:spcBef>
              <a:spcAft>
                <a:spcPts val="0"/>
              </a:spcAft>
              <a:buClr>
                <a:srgbClr val="000000"/>
              </a:buClr>
              <a:buSzPts val="2000"/>
            </a:pPr>
            <a:endParaRPr kern="0" dirty="0">
              <a:solidFill>
                <a:srgbClr val="000000"/>
              </a:solidFill>
              <a:latin typeface="Arial"/>
              <a:ea typeface="Helvetica Neue"/>
              <a:cs typeface="Helvetica Neue"/>
              <a:sym typeface="Helvetica Neue"/>
            </a:endParaRPr>
          </a:p>
          <a:p>
            <a:pPr marL="342900" indent="-342900" defTabSz="685800" eaLnBrk="1" fontAlgn="auto" hangingPunct="1">
              <a:spcBef>
                <a:spcPts val="0"/>
              </a:spcBef>
              <a:spcAft>
                <a:spcPts val="0"/>
              </a:spcAft>
              <a:buClr>
                <a:srgbClr val="000000"/>
              </a:buClr>
              <a:buSzPts val="3200"/>
              <a:buFont typeface="Arial"/>
              <a:buChar char="•"/>
            </a:pPr>
            <a:r>
              <a:rPr lang="en-GB" sz="3000" kern="0" dirty="0">
                <a:solidFill>
                  <a:srgbClr val="000000"/>
                </a:solidFill>
                <a:latin typeface="Arial"/>
                <a:ea typeface="Helvetica Neue"/>
                <a:cs typeface="Helvetica Neue"/>
                <a:sym typeface="Helvetica Neue"/>
              </a:rPr>
              <a:t>Students who complete the Summer Book Club activity pack can bring into school during the first week of term in September.</a:t>
            </a:r>
          </a:p>
          <a:p>
            <a:pPr marL="342900" indent="-342900" defTabSz="685800" eaLnBrk="1" fontAlgn="auto" hangingPunct="1">
              <a:spcBef>
                <a:spcPts val="0"/>
              </a:spcBef>
              <a:spcAft>
                <a:spcPts val="0"/>
              </a:spcAft>
              <a:buClr>
                <a:srgbClr val="000000"/>
              </a:buClr>
              <a:buSzPts val="3200"/>
              <a:buFont typeface="Arial"/>
              <a:buChar char="•"/>
            </a:pPr>
            <a:r>
              <a:rPr lang="en-GB" sz="3000" kern="0" dirty="0">
                <a:solidFill>
                  <a:srgbClr val="000000"/>
                </a:solidFill>
                <a:latin typeface="Arial"/>
                <a:ea typeface="Helvetica Neue"/>
                <a:cs typeface="Helvetica Neue"/>
                <a:sym typeface="Helvetica Neue"/>
              </a:rPr>
              <a:t>These will be handed into the library where our librarian Miss Bowen will scour through all the excellent work completed.</a:t>
            </a:r>
          </a:p>
          <a:p>
            <a:pPr marL="342900" indent="-342900" defTabSz="685800" eaLnBrk="1" fontAlgn="auto" hangingPunct="1">
              <a:spcBef>
                <a:spcPts val="0"/>
              </a:spcBef>
              <a:spcAft>
                <a:spcPts val="0"/>
              </a:spcAft>
              <a:buClr>
                <a:srgbClr val="000000"/>
              </a:buClr>
              <a:buSzPts val="3200"/>
              <a:buFont typeface="Arial"/>
              <a:buChar char="•"/>
            </a:pPr>
            <a:endParaRPr lang="en-GB" sz="3000" kern="0" dirty="0">
              <a:solidFill>
                <a:srgbClr val="000000"/>
              </a:solidFill>
              <a:latin typeface="Arial"/>
              <a:cs typeface="Arial"/>
              <a:sym typeface="Helvetica Neue"/>
            </a:endParaRPr>
          </a:p>
          <a:p>
            <a:pPr marL="342900" indent="-342900" defTabSz="685800" eaLnBrk="1" fontAlgn="auto" hangingPunct="1">
              <a:spcBef>
                <a:spcPts val="0"/>
              </a:spcBef>
              <a:spcAft>
                <a:spcPts val="0"/>
              </a:spcAft>
              <a:buClr>
                <a:srgbClr val="000000"/>
              </a:buClr>
              <a:buSzPts val="3200"/>
              <a:buFont typeface="Arial"/>
              <a:buChar char="•"/>
            </a:pPr>
            <a:endParaRPr sz="1500" kern="0" dirty="0">
              <a:solidFill>
                <a:srgbClr val="000000"/>
              </a:solidFill>
              <a:latin typeface="Arial"/>
              <a:cs typeface="Arial"/>
              <a:sym typeface="Arial"/>
            </a:endParaRPr>
          </a:p>
          <a:p>
            <a:pPr marL="342900" indent="-190500" defTabSz="685800" eaLnBrk="1" fontAlgn="auto" hangingPunct="1">
              <a:spcBef>
                <a:spcPts val="0"/>
              </a:spcBef>
              <a:spcAft>
                <a:spcPts val="0"/>
              </a:spcAft>
              <a:buClr>
                <a:srgbClr val="000000"/>
              </a:buClr>
              <a:buSzPts val="3200"/>
            </a:pPr>
            <a:endParaRPr sz="2700" kern="0" dirty="0">
              <a:solidFill>
                <a:srgbClr val="000000"/>
              </a:solidFill>
              <a:latin typeface="Arial"/>
              <a:ea typeface="Helvetica Neue"/>
              <a:cs typeface="Helvetica Neue"/>
              <a:sym typeface="Helvetica Neue"/>
            </a:endParaRPr>
          </a:p>
          <a:p>
            <a:pPr defTabSz="685800" eaLnBrk="1" fontAlgn="auto" hangingPunct="1">
              <a:spcBef>
                <a:spcPts val="0"/>
              </a:spcBef>
              <a:spcAft>
                <a:spcPts val="0"/>
              </a:spcAft>
              <a:buClr>
                <a:srgbClr val="000000"/>
              </a:buClr>
              <a:buSzPts val="3200"/>
            </a:pPr>
            <a:br>
              <a:rPr lang="en-US" sz="2700" kern="0" dirty="0">
                <a:solidFill>
                  <a:srgbClr val="000000"/>
                </a:solidFill>
                <a:latin typeface="Arial"/>
                <a:ea typeface="Helvetica Neue"/>
                <a:cs typeface="Helvetica Neue"/>
                <a:sym typeface="Helvetica Neue"/>
              </a:rPr>
            </a:br>
            <a:endParaRPr sz="1500" kern="0" dirty="0">
              <a:solidFill>
                <a:srgbClr val="000000"/>
              </a:solidFill>
              <a:latin typeface="Arial"/>
              <a:cs typeface="Arial"/>
              <a:sym typeface="Arial"/>
            </a:endParaRPr>
          </a:p>
          <a:p>
            <a:pPr algn="ctr" defTabSz="685800" eaLnBrk="1" fontAlgn="auto" hangingPunct="1">
              <a:spcBef>
                <a:spcPts val="0"/>
              </a:spcBef>
              <a:spcAft>
                <a:spcPts val="0"/>
              </a:spcAft>
              <a:buClr>
                <a:srgbClr val="000000"/>
              </a:buClr>
              <a:buSzPts val="3200"/>
            </a:pPr>
            <a:endParaRPr sz="2700" kern="0" dirty="0">
              <a:solidFill>
                <a:srgbClr val="000000"/>
              </a:solidFill>
              <a:latin typeface="Arial"/>
              <a:ea typeface="Helvetica Neue"/>
              <a:cs typeface="Helvetica Neue"/>
              <a:sym typeface="Helvetica Neue"/>
            </a:endParaRPr>
          </a:p>
          <a:p>
            <a:pPr algn="ctr" defTabSz="685800" eaLnBrk="1" fontAlgn="auto" hangingPunct="1">
              <a:spcBef>
                <a:spcPts val="0"/>
              </a:spcBef>
              <a:spcAft>
                <a:spcPts val="0"/>
              </a:spcAft>
              <a:buClr>
                <a:srgbClr val="000000"/>
              </a:buClr>
              <a:buSzPts val="2000"/>
            </a:pPr>
            <a:r>
              <a:rPr lang="en-US" kern="0" dirty="0">
                <a:solidFill>
                  <a:srgbClr val="000000"/>
                </a:solidFill>
                <a:latin typeface="Arial"/>
                <a:ea typeface="Helvetica Neue"/>
                <a:cs typeface="Helvetica Neue"/>
                <a:sym typeface="Helvetica Neue"/>
              </a:rPr>
              <a:t> </a:t>
            </a:r>
            <a:endParaRPr sz="1500" kern="0" dirty="0">
              <a:solidFill>
                <a:srgbClr val="000000"/>
              </a:solidFill>
              <a:latin typeface="Arial"/>
              <a:cs typeface="Arial"/>
              <a:sym typeface="Arial"/>
            </a:endParaRPr>
          </a:p>
        </p:txBody>
      </p:sp>
    </p:spTree>
    <p:extLst>
      <p:ext uri="{BB962C8B-B14F-4D97-AF65-F5344CB8AC3E}">
        <p14:creationId xmlns:p14="http://schemas.microsoft.com/office/powerpoint/2010/main" val="355470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629D69E7-07AD-4EFD-9342-64A7FDA7298D}"/>
              </a:ext>
            </a:extLst>
          </p:cNvPr>
          <p:cNvSpPr>
            <a:spLocks noGrp="1" noChangeArrowheads="1"/>
          </p:cNvSpPr>
          <p:nvPr>
            <p:ph type="ctrTitle"/>
          </p:nvPr>
        </p:nvSpPr>
        <p:spPr>
          <a:xfrm>
            <a:off x="2195736" y="692696"/>
            <a:ext cx="5216525" cy="1229072"/>
          </a:xfrm>
          <a:ln>
            <a:solidFill>
              <a:srgbClr val="FF0000"/>
            </a:solidFill>
            <a:miter lim="800000"/>
            <a:headEnd/>
            <a:tailEnd/>
          </a:ln>
        </p:spPr>
        <p:txBody>
          <a:bodyPr/>
          <a:lstStyle/>
          <a:p>
            <a:pPr algn="ctr" eaLnBrk="1" hangingPunct="1"/>
            <a:r>
              <a:rPr lang="en-US" altLang="en-US" sz="3800" b="1">
                <a:solidFill>
                  <a:schemeClr val="tx1"/>
                </a:solidFill>
              </a:rPr>
              <a:t>Be Ready, Be Respectful, Be Safe</a:t>
            </a:r>
          </a:p>
        </p:txBody>
      </p:sp>
      <p:sp>
        <p:nvSpPr>
          <p:cNvPr id="4" name="Rectangle 3">
            <a:extLst>
              <a:ext uri="{FF2B5EF4-FFF2-40B4-BE49-F238E27FC236}">
                <a16:creationId xmlns:a16="http://schemas.microsoft.com/office/drawing/2014/main" id="{649173F4-6F5D-44E7-AD8B-59D3CCAFF14B}"/>
              </a:ext>
            </a:extLst>
          </p:cNvPr>
          <p:cNvSpPr>
            <a:spLocks noGrp="1" noChangeArrowheads="1"/>
          </p:cNvSpPr>
          <p:nvPr>
            <p:ph type="subTitle" idx="1"/>
          </p:nvPr>
        </p:nvSpPr>
        <p:spPr>
          <a:xfrm>
            <a:off x="467518" y="2131934"/>
            <a:ext cx="8208963" cy="3034921"/>
          </a:xfrm>
        </p:spPr>
        <p:txBody>
          <a:bodyPr/>
          <a:lstStyle/>
          <a:p>
            <a:pPr marL="457200" indent="-457200" eaLnBrk="1" hangingPunct="1">
              <a:buFont typeface="Arial" panose="020B0604020202020204" pitchFamily="34" charset="0"/>
              <a:buChar char="•"/>
              <a:defRPr/>
            </a:pPr>
            <a:r>
              <a:rPr lang="en-GB" altLang="en-US" sz="1600" dirty="0">
                <a:latin typeface="+mj-lt"/>
              </a:rPr>
              <a:t>We expect all members of the school to abide by our school values.</a:t>
            </a:r>
            <a:endParaRPr lang="en-GB" altLang="en-US" sz="1600" dirty="0">
              <a:latin typeface="+mj-lt"/>
              <a:cs typeface="Arial"/>
            </a:endParaRPr>
          </a:p>
          <a:p>
            <a:pPr marL="457200" indent="-457200" eaLnBrk="1" hangingPunct="1">
              <a:buFont typeface="Arial" panose="020B0604020202020204" pitchFamily="34" charset="0"/>
              <a:buChar char="•"/>
              <a:defRPr/>
            </a:pPr>
            <a:endParaRPr lang="en-GB" altLang="en-US" sz="1600" dirty="0">
              <a:latin typeface="+mj-lt"/>
              <a:cs typeface="Arial"/>
            </a:endParaRPr>
          </a:p>
          <a:p>
            <a:pPr eaLnBrk="1" hangingPunct="1">
              <a:defRPr/>
            </a:pPr>
            <a:r>
              <a:rPr lang="en-GB" altLang="en-US" sz="1600" dirty="0">
                <a:latin typeface="+mj-lt"/>
              </a:rPr>
              <a:t>This means that they:</a:t>
            </a:r>
            <a:endParaRPr lang="en-GB" altLang="en-US" sz="1600" dirty="0">
              <a:latin typeface="+mj-lt"/>
              <a:cs typeface="Arial"/>
            </a:endParaRPr>
          </a:p>
          <a:p>
            <a:pPr marL="457200" indent="-457200" eaLnBrk="1" hangingPunct="1">
              <a:buFont typeface="Arial" panose="020B0604020202020204" pitchFamily="34" charset="0"/>
              <a:buChar char="•"/>
              <a:defRPr/>
            </a:pPr>
            <a:r>
              <a:rPr lang="en-GB" altLang="en-US" sz="1600" dirty="0">
                <a:latin typeface="+mj-lt"/>
              </a:rPr>
              <a:t>Try their best and work to their best ability in lessons</a:t>
            </a:r>
            <a:endParaRPr lang="en-GB" altLang="en-US" sz="1600" dirty="0">
              <a:latin typeface="+mj-lt"/>
              <a:cs typeface="Arial"/>
            </a:endParaRPr>
          </a:p>
          <a:p>
            <a:pPr marL="457200" indent="-457200" eaLnBrk="1" hangingPunct="1">
              <a:buFont typeface="Arial" panose="020B0604020202020204" pitchFamily="34" charset="0"/>
              <a:buChar char="•"/>
              <a:defRPr/>
            </a:pPr>
            <a:r>
              <a:rPr lang="en-GB" altLang="en-US" sz="1600" dirty="0">
                <a:latin typeface="+mj-lt"/>
              </a:rPr>
              <a:t>Be kind and show respect for others</a:t>
            </a:r>
            <a:endParaRPr lang="en-GB" altLang="en-US" sz="1600" dirty="0">
              <a:latin typeface="+mj-lt"/>
              <a:cs typeface="Arial"/>
            </a:endParaRPr>
          </a:p>
          <a:p>
            <a:pPr marL="457200" indent="-457200" eaLnBrk="1" hangingPunct="1">
              <a:buFont typeface="Arial" panose="020B0604020202020204" pitchFamily="34" charset="0"/>
              <a:buChar char="•"/>
              <a:defRPr/>
            </a:pPr>
            <a:r>
              <a:rPr lang="en-GB" altLang="en-US" sz="1600" dirty="0">
                <a:latin typeface="+mj-lt"/>
              </a:rPr>
              <a:t>Care about the school they are in by respecting their surroundings</a:t>
            </a:r>
            <a:endParaRPr lang="en-GB" altLang="en-US" sz="1600" dirty="0">
              <a:latin typeface="+mj-lt"/>
              <a:cs typeface="Arial"/>
            </a:endParaRPr>
          </a:p>
          <a:p>
            <a:pPr eaLnBrk="1" hangingPunct="1">
              <a:defRPr/>
            </a:pPr>
            <a:endParaRPr lang="en-GB" altLang="en-US" sz="1600" dirty="0">
              <a:latin typeface="+mj-lt"/>
              <a:cs typeface="Arial"/>
            </a:endParaRPr>
          </a:p>
          <a:p>
            <a:pPr eaLnBrk="1" hangingPunct="1">
              <a:defRPr/>
            </a:pPr>
            <a:r>
              <a:rPr lang="en-GB" altLang="en-US" sz="1600" dirty="0">
                <a:latin typeface="+mj-lt"/>
              </a:rPr>
              <a:t>To do that we will help by:</a:t>
            </a:r>
            <a:endParaRPr lang="en-GB" altLang="en-US" sz="1600" dirty="0">
              <a:latin typeface="+mj-lt"/>
              <a:cs typeface="Arial"/>
            </a:endParaRPr>
          </a:p>
          <a:p>
            <a:pPr marL="285750" indent="-285750" eaLnBrk="1" hangingPunct="1">
              <a:buFont typeface="Arial" panose="020B0604020202020204" pitchFamily="34" charset="0"/>
              <a:buChar char="•"/>
              <a:defRPr/>
            </a:pPr>
            <a:r>
              <a:rPr lang="en-GB" altLang="en-US" sz="1600" dirty="0">
                <a:latin typeface="+mj-lt"/>
              </a:rPr>
              <a:t>   Having high expectations of behaviour at all time</a:t>
            </a:r>
            <a:endParaRPr lang="en-GB" altLang="en-US" sz="1600" dirty="0">
              <a:latin typeface="+mj-lt"/>
              <a:cs typeface="Arial"/>
            </a:endParaRPr>
          </a:p>
          <a:p>
            <a:pPr marL="457200" indent="-457200" eaLnBrk="1" hangingPunct="1">
              <a:buFont typeface="Arial" panose="020B0604020202020204" pitchFamily="34" charset="0"/>
              <a:buChar char="•"/>
              <a:defRPr/>
            </a:pPr>
            <a:r>
              <a:rPr lang="en-GB" altLang="en-US" sz="1600" dirty="0"/>
              <a:t>Full list of extra curricular activities</a:t>
            </a:r>
            <a:endParaRPr lang="en-GB" altLang="en-US" sz="1600" dirty="0">
              <a:ea typeface="Verdana"/>
            </a:endParaRPr>
          </a:p>
          <a:p>
            <a:pPr marL="457200" indent="-457200" eaLnBrk="1" hangingPunct="1">
              <a:buFont typeface="Arial" panose="020B0604020202020204" pitchFamily="34" charset="0"/>
              <a:buChar char="•"/>
              <a:defRPr/>
            </a:pPr>
            <a:r>
              <a:rPr lang="en-GB" altLang="en-US" sz="1600" dirty="0"/>
              <a:t>Music/Drama Productions</a:t>
            </a:r>
            <a:endParaRPr lang="en-GB" altLang="en-US" sz="1600" dirty="0">
              <a:ea typeface="Verdana"/>
            </a:endParaRPr>
          </a:p>
          <a:p>
            <a:pPr marL="457200" indent="-457200" eaLnBrk="1" hangingPunct="1">
              <a:buFont typeface="Arial" panose="020B0604020202020204" pitchFamily="34" charset="0"/>
              <a:buChar char="•"/>
              <a:defRPr/>
            </a:pPr>
            <a:r>
              <a:rPr lang="en-GB" altLang="en-US" sz="1600" dirty="0"/>
              <a:t>Positive new experiences and relationships</a:t>
            </a:r>
            <a:endParaRPr lang="en-GB" altLang="en-US" sz="1600" dirty="0">
              <a:ea typeface="Verdana"/>
            </a:endParaRPr>
          </a:p>
          <a:p>
            <a:pPr marL="457200" indent="-457200" eaLnBrk="1" hangingPunct="1">
              <a:buFont typeface="Arial" panose="020B0604020202020204" pitchFamily="34" charset="0"/>
              <a:buChar char="•"/>
              <a:defRPr/>
            </a:pPr>
            <a:endParaRPr lang="en-GB" altLang="en-US" sz="1800" dirty="0">
              <a:latin typeface="+mj-lt"/>
            </a:endParaRPr>
          </a:p>
        </p:txBody>
      </p:sp>
    </p:spTree>
    <p:extLst>
      <p:ext uri="{BB962C8B-B14F-4D97-AF65-F5344CB8AC3E}">
        <p14:creationId xmlns:p14="http://schemas.microsoft.com/office/powerpoint/2010/main" val="124520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629D69E7-07AD-4EFD-9342-64A7FDA7298D}"/>
              </a:ext>
            </a:extLst>
          </p:cNvPr>
          <p:cNvSpPr>
            <a:spLocks noGrp="1" noChangeArrowheads="1"/>
          </p:cNvSpPr>
          <p:nvPr>
            <p:ph type="ctrTitle"/>
          </p:nvPr>
        </p:nvSpPr>
        <p:spPr>
          <a:xfrm>
            <a:off x="2195736" y="908720"/>
            <a:ext cx="5216525" cy="720080"/>
          </a:xfrm>
          <a:ln>
            <a:solidFill>
              <a:srgbClr val="FF0000"/>
            </a:solidFill>
            <a:miter lim="800000"/>
            <a:headEnd/>
            <a:tailEnd/>
          </a:ln>
        </p:spPr>
        <p:txBody>
          <a:bodyPr/>
          <a:lstStyle/>
          <a:p>
            <a:pPr algn="ctr" eaLnBrk="1" hangingPunct="1"/>
            <a:r>
              <a:rPr lang="en-US" altLang="en-US" sz="3800" b="1">
                <a:solidFill>
                  <a:schemeClr val="tx1"/>
                </a:solidFill>
              </a:rPr>
              <a:t>Pastoral Team</a:t>
            </a:r>
          </a:p>
        </p:txBody>
      </p:sp>
      <p:sp>
        <p:nvSpPr>
          <p:cNvPr id="4" name="Rectangle 3">
            <a:extLst>
              <a:ext uri="{FF2B5EF4-FFF2-40B4-BE49-F238E27FC236}">
                <a16:creationId xmlns:a16="http://schemas.microsoft.com/office/drawing/2014/main" id="{7C0E55BA-D9D4-4DD6-8B5E-7118071AC4C4}"/>
              </a:ext>
            </a:extLst>
          </p:cNvPr>
          <p:cNvSpPr>
            <a:spLocks noGrp="1" noChangeArrowheads="1"/>
          </p:cNvSpPr>
          <p:nvPr>
            <p:ph type="subTitle" idx="1"/>
          </p:nvPr>
        </p:nvSpPr>
        <p:spPr>
          <a:xfrm>
            <a:off x="467518" y="1719459"/>
            <a:ext cx="8208963" cy="1227138"/>
          </a:xfrm>
        </p:spPr>
        <p:txBody>
          <a:bodyPr/>
          <a:lstStyle/>
          <a:p>
            <a:pPr eaLnBrk="1" hangingPunct="1">
              <a:defRPr/>
            </a:pPr>
            <a:r>
              <a:rPr lang="en-GB" altLang="en-US" sz="2000" dirty="0">
                <a:latin typeface="+mj-lt"/>
              </a:rPr>
              <a:t>Assistant Headteacher –      Mrs Cashmore</a:t>
            </a:r>
            <a:endParaRPr lang="en-US" sz="2000" dirty="0">
              <a:ea typeface="Verdana"/>
            </a:endParaRPr>
          </a:p>
          <a:p>
            <a:pPr>
              <a:defRPr/>
            </a:pPr>
            <a:r>
              <a:rPr lang="en-GB" altLang="en-US" sz="2000" dirty="0">
                <a:latin typeface="+mj-lt"/>
              </a:rPr>
              <a:t>Directors of Pastoral Care – Mr Curtis (Behaviour) </a:t>
            </a:r>
          </a:p>
          <a:p>
            <a:pPr>
              <a:defRPr/>
            </a:pPr>
            <a:r>
              <a:rPr lang="en-GB" altLang="en-US" sz="2000" dirty="0">
                <a:latin typeface="+mj-lt"/>
              </a:rPr>
              <a:t>			       Mrs Turner (Culture &amp; Ethos)</a:t>
            </a:r>
            <a:endParaRPr lang="en-GB" altLang="en-US" sz="2000" dirty="0">
              <a:latin typeface="+mj-lt"/>
              <a:ea typeface="Verdana"/>
            </a:endParaRPr>
          </a:p>
          <a:p>
            <a:pPr>
              <a:defRPr/>
            </a:pPr>
            <a:r>
              <a:rPr lang="en-GB" altLang="en-US" sz="2000" dirty="0">
                <a:latin typeface="+mj-lt"/>
              </a:rPr>
              <a:t>Head of Year –                     Mrs Downes</a:t>
            </a:r>
            <a:endParaRPr lang="en-GB" altLang="en-US" sz="2000" dirty="0">
              <a:latin typeface="Arial"/>
              <a:ea typeface="Verdana"/>
              <a:cs typeface="Arial"/>
            </a:endParaRPr>
          </a:p>
          <a:p>
            <a:pPr eaLnBrk="1" hangingPunct="1">
              <a:defRPr/>
            </a:pPr>
            <a:endParaRPr lang="en-GB" altLang="en-US" sz="2000" dirty="0">
              <a:latin typeface="+mj-lt"/>
            </a:endParaRPr>
          </a:p>
          <a:p>
            <a:pPr eaLnBrk="1" hangingPunct="1">
              <a:defRPr/>
            </a:pPr>
            <a:r>
              <a:rPr lang="en-GB" altLang="en-US" sz="2000" dirty="0">
                <a:latin typeface="+mj-lt"/>
              </a:rPr>
              <a:t>Supported by welfare, attendance staff and admin support.</a:t>
            </a:r>
            <a:endParaRPr lang="en-GB" altLang="en-US" sz="2000" dirty="0">
              <a:latin typeface="+mj-lt"/>
              <a:cs typeface="Arial"/>
            </a:endParaRPr>
          </a:p>
          <a:p>
            <a:pPr eaLnBrk="1" hangingPunct="1">
              <a:defRPr/>
            </a:pPr>
            <a:r>
              <a:rPr lang="en-GB" altLang="en-US" sz="2000" dirty="0">
                <a:latin typeface="+mj-lt"/>
              </a:rPr>
              <a:t>7 tutor groups each belonging to a House, the houses will still compete in competitions/House/Sports day activities</a:t>
            </a:r>
            <a:endParaRPr lang="en-GB" altLang="en-US" sz="2000" dirty="0">
              <a:latin typeface="+mj-lt"/>
              <a:cs typeface="Arial"/>
            </a:endParaRPr>
          </a:p>
          <a:p>
            <a:pPr algn="ctr" eaLnBrk="1" hangingPunct="1">
              <a:defRPr/>
            </a:pPr>
            <a:endParaRPr lang="en-GB" altLang="en-US" sz="2800" dirty="0">
              <a:latin typeface="+mj-lt"/>
            </a:endParaRPr>
          </a:p>
        </p:txBody>
      </p:sp>
    </p:spTree>
    <p:extLst>
      <p:ext uri="{BB962C8B-B14F-4D97-AF65-F5344CB8AC3E}">
        <p14:creationId xmlns:p14="http://schemas.microsoft.com/office/powerpoint/2010/main" val="3934920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5">
            <a:extLst>
              <a:ext uri="{FF2B5EF4-FFF2-40B4-BE49-F238E27FC236}">
                <a16:creationId xmlns:a16="http://schemas.microsoft.com/office/drawing/2014/main" id="{629D69E7-07AD-4EFD-9342-64A7FDA7298D}"/>
              </a:ext>
            </a:extLst>
          </p:cNvPr>
          <p:cNvSpPr>
            <a:spLocks noGrp="1" noChangeArrowheads="1"/>
          </p:cNvSpPr>
          <p:nvPr>
            <p:ph type="ctrTitle"/>
          </p:nvPr>
        </p:nvSpPr>
        <p:spPr>
          <a:xfrm>
            <a:off x="2195513" y="765175"/>
            <a:ext cx="5216525" cy="791617"/>
          </a:xfrm>
          <a:ln>
            <a:solidFill>
              <a:srgbClr val="FF0000"/>
            </a:solidFill>
            <a:miter lim="800000"/>
            <a:headEnd/>
            <a:tailEnd/>
          </a:ln>
        </p:spPr>
        <p:txBody>
          <a:bodyPr/>
          <a:lstStyle/>
          <a:p>
            <a:pPr algn="ctr" eaLnBrk="1" hangingPunct="1"/>
            <a:r>
              <a:rPr lang="en-US" altLang="en-US" sz="3800" b="1">
                <a:solidFill>
                  <a:schemeClr val="tx1"/>
                </a:solidFill>
              </a:rPr>
              <a:t>Anti Bullying</a:t>
            </a:r>
          </a:p>
        </p:txBody>
      </p:sp>
      <p:sp>
        <p:nvSpPr>
          <p:cNvPr id="4" name="Rectangle 3">
            <a:extLst>
              <a:ext uri="{FF2B5EF4-FFF2-40B4-BE49-F238E27FC236}">
                <a16:creationId xmlns:a16="http://schemas.microsoft.com/office/drawing/2014/main" id="{948BCB79-CBBC-4D7A-A85F-91D5FA71C8E8}"/>
              </a:ext>
            </a:extLst>
          </p:cNvPr>
          <p:cNvSpPr>
            <a:spLocks noGrp="1" noChangeArrowheads="1"/>
          </p:cNvSpPr>
          <p:nvPr>
            <p:ph type="subTitle" idx="1"/>
          </p:nvPr>
        </p:nvSpPr>
        <p:spPr>
          <a:xfrm>
            <a:off x="323850" y="2132856"/>
            <a:ext cx="8208963" cy="2307382"/>
          </a:xfrm>
        </p:spPr>
        <p:txBody>
          <a:bodyPr/>
          <a:lstStyle/>
          <a:p>
            <a:pPr algn="ctr" eaLnBrk="1" hangingPunct="1">
              <a:defRPr/>
            </a:pPr>
            <a:r>
              <a:rPr lang="en-GB" altLang="en-US" sz="2400" dirty="0">
                <a:latin typeface="+mj-lt"/>
              </a:rPr>
              <a:t>Welfare and attendance officers</a:t>
            </a:r>
          </a:p>
          <a:p>
            <a:pPr algn="ctr" eaLnBrk="1" hangingPunct="1">
              <a:defRPr/>
            </a:pPr>
            <a:r>
              <a:rPr lang="en-GB" altLang="en-US" sz="2400" dirty="0">
                <a:latin typeface="+mj-lt"/>
              </a:rPr>
              <a:t>School Counsellor</a:t>
            </a:r>
          </a:p>
          <a:p>
            <a:pPr algn="ctr" eaLnBrk="1" hangingPunct="1">
              <a:defRPr/>
            </a:pPr>
            <a:r>
              <a:rPr lang="en-GB" altLang="en-US" sz="2400" dirty="0">
                <a:latin typeface="+mj-lt"/>
              </a:rPr>
              <a:t>SENCO</a:t>
            </a:r>
          </a:p>
          <a:p>
            <a:pPr algn="ctr" eaLnBrk="1" hangingPunct="1">
              <a:defRPr/>
            </a:pPr>
            <a:r>
              <a:rPr lang="en-GB" altLang="en-US" sz="2400" dirty="0">
                <a:latin typeface="+mj-lt"/>
              </a:rPr>
              <a:t>Reporting any incidents is important</a:t>
            </a:r>
          </a:p>
        </p:txBody>
      </p:sp>
    </p:spTree>
    <p:extLst>
      <p:ext uri="{BB962C8B-B14F-4D97-AF65-F5344CB8AC3E}">
        <p14:creationId xmlns:p14="http://schemas.microsoft.com/office/powerpoint/2010/main" val="340459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Rectangle 5">
            <a:extLst>
              <a:ext uri="{FF2B5EF4-FFF2-40B4-BE49-F238E27FC236}">
                <a16:creationId xmlns:a16="http://schemas.microsoft.com/office/drawing/2014/main" id="{6A31D776-6439-4C00-92B1-C199D3E1C2CF}"/>
              </a:ext>
            </a:extLst>
          </p:cNvPr>
          <p:cNvSpPr>
            <a:spLocks noGrp="1" noChangeArrowheads="1"/>
          </p:cNvSpPr>
          <p:nvPr>
            <p:ph type="ctrTitle"/>
          </p:nvPr>
        </p:nvSpPr>
        <p:spPr>
          <a:xfrm>
            <a:off x="2106613" y="1196975"/>
            <a:ext cx="4929187" cy="720725"/>
          </a:xfrm>
          <a:ln>
            <a:solidFill>
              <a:srgbClr val="FF0000"/>
            </a:solidFill>
            <a:miter lim="800000"/>
            <a:headEnd/>
            <a:tailEnd/>
          </a:ln>
        </p:spPr>
        <p:txBody>
          <a:bodyPr/>
          <a:lstStyle/>
          <a:p>
            <a:pPr algn="ctr" eaLnBrk="1" hangingPunct="1"/>
            <a:r>
              <a:rPr lang="en-GB" altLang="en-US" b="1">
                <a:solidFill>
                  <a:schemeClr val="tx1"/>
                </a:solidFill>
              </a:rPr>
              <a:t>ATTENDANCE</a:t>
            </a:r>
            <a:endParaRPr lang="en-US" altLang="en-US" b="1">
              <a:solidFill>
                <a:schemeClr val="tx1"/>
              </a:solidFill>
            </a:endParaRPr>
          </a:p>
        </p:txBody>
      </p:sp>
      <p:sp>
        <p:nvSpPr>
          <p:cNvPr id="9218" name="Rectangle 2">
            <a:extLst>
              <a:ext uri="{FF2B5EF4-FFF2-40B4-BE49-F238E27FC236}">
                <a16:creationId xmlns:a16="http://schemas.microsoft.com/office/drawing/2014/main" id="{521C154C-0C47-4624-8F18-6F569339FA71}"/>
              </a:ext>
            </a:extLst>
          </p:cNvPr>
          <p:cNvSpPr>
            <a:spLocks noGrp="1" noChangeArrowheads="1"/>
          </p:cNvSpPr>
          <p:nvPr>
            <p:ph type="subTitle" idx="1"/>
          </p:nvPr>
        </p:nvSpPr>
        <p:spPr>
          <a:xfrm>
            <a:off x="755576" y="2133600"/>
            <a:ext cx="6985000" cy="3311624"/>
          </a:xfrm>
        </p:spPr>
        <p:txBody>
          <a:bodyPr/>
          <a:lstStyle/>
          <a:p>
            <a:pPr eaLnBrk="1" hangingPunct="1">
              <a:lnSpc>
                <a:spcPct val="80000"/>
              </a:lnSpc>
              <a:buFont typeface="Wingdings" pitchFamily="2" charset="2"/>
              <a:buChar char="¡"/>
              <a:defRPr/>
            </a:pPr>
            <a:endParaRPr lang="en-GB" altLang="en-US" sz="1800">
              <a:latin typeface="+mj-lt"/>
            </a:endParaRPr>
          </a:p>
          <a:p>
            <a:pPr eaLnBrk="1" hangingPunct="1">
              <a:lnSpc>
                <a:spcPct val="80000"/>
              </a:lnSpc>
              <a:defRPr/>
            </a:pPr>
            <a:r>
              <a:rPr lang="en-GB" altLang="en-US" sz="1800">
                <a:latin typeface="+mj-lt"/>
              </a:rPr>
              <a:t>It is essential that we can make contact with parents for safeguarding.</a:t>
            </a:r>
          </a:p>
          <a:p>
            <a:pPr eaLnBrk="1" hangingPunct="1">
              <a:lnSpc>
                <a:spcPct val="80000"/>
              </a:lnSpc>
              <a:buFont typeface="Wingdings" pitchFamily="2" charset="2"/>
              <a:buChar char="¡"/>
              <a:defRPr/>
            </a:pPr>
            <a:endParaRPr lang="en-GB" altLang="en-US" sz="1800">
              <a:latin typeface="+mj-lt"/>
            </a:endParaRPr>
          </a:p>
          <a:p>
            <a:pPr eaLnBrk="1" hangingPunct="1">
              <a:lnSpc>
                <a:spcPct val="80000"/>
              </a:lnSpc>
              <a:defRPr/>
            </a:pPr>
            <a:r>
              <a:rPr lang="en-GB" altLang="en-US" sz="1800">
                <a:latin typeface="+mj-lt"/>
              </a:rPr>
              <a:t>If your child is absent from school, please inform us on the absence phone line before 9.30 a.m. for every day of the absence. (Telephone number in Planner as well as on the website)</a:t>
            </a:r>
          </a:p>
          <a:p>
            <a:pPr eaLnBrk="1" hangingPunct="1">
              <a:lnSpc>
                <a:spcPct val="80000"/>
              </a:lnSpc>
              <a:defRPr/>
            </a:pPr>
            <a:endParaRPr lang="en-GB" altLang="en-US" sz="1800">
              <a:latin typeface="+mj-lt"/>
            </a:endParaRPr>
          </a:p>
          <a:p>
            <a:pPr eaLnBrk="1" hangingPunct="1">
              <a:lnSpc>
                <a:spcPct val="80000"/>
              </a:lnSpc>
              <a:defRPr/>
            </a:pPr>
            <a:r>
              <a:rPr lang="en-GB" altLang="en-US" sz="1800">
                <a:latin typeface="+mj-lt"/>
              </a:rPr>
              <a:t>Please inform school immediately if there is a change of address, telephone or email address so that we can amend details on the school system.</a:t>
            </a:r>
          </a:p>
          <a:p>
            <a:pPr eaLnBrk="1" hangingPunct="1">
              <a:lnSpc>
                <a:spcPct val="80000"/>
              </a:lnSpc>
              <a:defRPr/>
            </a:pPr>
            <a:endParaRPr lang="en-US" altLang="en-US" sz="1800">
              <a:latin typeface="+mj-lt"/>
            </a:endParaRPr>
          </a:p>
          <a:p>
            <a:pPr eaLnBrk="1" hangingPunct="1">
              <a:lnSpc>
                <a:spcPct val="80000"/>
              </a:lnSpc>
              <a:defRPr/>
            </a:pPr>
            <a:endParaRPr lang="en-US" altLang="en-US" sz="180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0538BEA0-1B17-421E-B772-5808A8A83070}"/>
              </a:ext>
            </a:extLst>
          </p:cNvPr>
          <p:cNvSpPr>
            <a:spLocks noGrp="1" noChangeArrowheads="1"/>
          </p:cNvSpPr>
          <p:nvPr>
            <p:ph type="ctrTitle"/>
          </p:nvPr>
        </p:nvSpPr>
        <p:spPr>
          <a:xfrm>
            <a:off x="2268538" y="908050"/>
            <a:ext cx="5216525" cy="1444625"/>
          </a:xfrm>
          <a:ln>
            <a:solidFill>
              <a:srgbClr val="FF0000"/>
            </a:solidFill>
            <a:miter lim="800000"/>
            <a:headEnd/>
            <a:tailEnd/>
          </a:ln>
        </p:spPr>
        <p:txBody>
          <a:bodyPr/>
          <a:lstStyle/>
          <a:p>
            <a:pPr algn="ctr" eaLnBrk="1" hangingPunct="1"/>
            <a:r>
              <a:rPr lang="en-GB" altLang="en-US" b="1">
                <a:solidFill>
                  <a:schemeClr val="tx1"/>
                </a:solidFill>
              </a:rPr>
              <a:t>REPORTING AND MONITORING</a:t>
            </a:r>
            <a:endParaRPr lang="en-US" altLang="en-US" b="1">
              <a:solidFill>
                <a:schemeClr val="tx1"/>
              </a:solidFill>
            </a:endParaRPr>
          </a:p>
        </p:txBody>
      </p:sp>
      <p:sp>
        <p:nvSpPr>
          <p:cNvPr id="10242" name="Rectangle 2">
            <a:extLst>
              <a:ext uri="{FF2B5EF4-FFF2-40B4-BE49-F238E27FC236}">
                <a16:creationId xmlns:a16="http://schemas.microsoft.com/office/drawing/2014/main" id="{7F40C274-7835-4004-AB82-6CEBE309D497}"/>
              </a:ext>
            </a:extLst>
          </p:cNvPr>
          <p:cNvSpPr>
            <a:spLocks noGrp="1" noChangeArrowheads="1"/>
          </p:cNvSpPr>
          <p:nvPr>
            <p:ph type="subTitle" idx="1"/>
          </p:nvPr>
        </p:nvSpPr>
        <p:spPr>
          <a:xfrm>
            <a:off x="611188" y="2708275"/>
            <a:ext cx="7561262" cy="2952750"/>
          </a:xfrm>
        </p:spPr>
        <p:txBody>
          <a:bodyPr/>
          <a:lstStyle/>
          <a:p>
            <a:pPr eaLnBrk="1" hangingPunct="1">
              <a:lnSpc>
                <a:spcPct val="80000"/>
              </a:lnSpc>
              <a:defRPr/>
            </a:pPr>
            <a:r>
              <a:rPr lang="en-GB" altLang="en-US" sz="1800">
                <a:latin typeface="+mj-lt"/>
                <a:cs typeface="Arial"/>
              </a:rPr>
              <a:t>There are three data trawls throughout the year; two shorter reports and one longer report (which includes a comment from the tutor and HOH)</a:t>
            </a:r>
            <a:endParaRPr lang="en-GB" altLang="en-US" sz="1800">
              <a:latin typeface="+mj-lt"/>
            </a:endParaRPr>
          </a:p>
          <a:p>
            <a:pPr>
              <a:lnSpc>
                <a:spcPct val="80000"/>
              </a:lnSpc>
              <a:defRPr/>
            </a:pPr>
            <a:endParaRPr lang="en-GB" altLang="en-US" sz="1800">
              <a:latin typeface="+mj-lt"/>
              <a:cs typeface="Arial"/>
            </a:endParaRPr>
          </a:p>
          <a:p>
            <a:pPr>
              <a:lnSpc>
                <a:spcPct val="80000"/>
              </a:lnSpc>
              <a:defRPr/>
            </a:pPr>
            <a:r>
              <a:rPr lang="en-GB" altLang="en-US" sz="1800">
                <a:latin typeface="+mj-lt"/>
                <a:cs typeface="Arial"/>
              </a:rPr>
              <a:t>There will be one Parents' Evening, which will take place in person.</a:t>
            </a:r>
          </a:p>
          <a:p>
            <a:pPr>
              <a:lnSpc>
                <a:spcPct val="80000"/>
              </a:lnSpc>
              <a:defRPr/>
            </a:pPr>
            <a:r>
              <a:rPr lang="en-GB" altLang="en-US" sz="1800">
                <a:latin typeface="+mj-lt"/>
                <a:cs typeface="Arial"/>
              </a:rPr>
              <a:t>This will be in the Spring Term.</a:t>
            </a:r>
            <a:endParaRPr lang="en-GB"/>
          </a:p>
          <a:p>
            <a:pPr>
              <a:lnSpc>
                <a:spcPct val="80000"/>
              </a:lnSpc>
              <a:defRPr/>
            </a:pPr>
            <a:endParaRPr lang="en-GB" altLang="en-US" sz="1800">
              <a:latin typeface="Arial"/>
              <a:cs typeface="Arial"/>
            </a:endParaRPr>
          </a:p>
          <a:p>
            <a:pPr>
              <a:lnSpc>
                <a:spcPct val="80000"/>
              </a:lnSpc>
              <a:defRPr/>
            </a:pPr>
            <a:r>
              <a:rPr lang="en-GB" altLang="en-US" sz="1800">
                <a:latin typeface="Arial"/>
                <a:cs typeface="Arial"/>
              </a:rPr>
              <a:t>There will be a Year 7 Parent's Forum in September.</a:t>
            </a:r>
          </a:p>
          <a:p>
            <a:pPr>
              <a:lnSpc>
                <a:spcPct val="80000"/>
              </a:lnSpc>
              <a:defRPr/>
            </a:pPr>
            <a:endParaRPr lang="en-GB" altLang="en-US" sz="1800">
              <a:latin typeface="Arial"/>
              <a:cs typeface="Arial"/>
            </a:endParaRPr>
          </a:p>
          <a:p>
            <a:pPr eaLnBrk="1" hangingPunct="1">
              <a:lnSpc>
                <a:spcPct val="80000"/>
              </a:lnSpc>
              <a:defRPr/>
            </a:pPr>
            <a:endParaRPr lang="en-GB" altLang="en-US" sz="2400">
              <a:latin typeface="Comic Sans MS" panose="030F0702030302020204"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82F4574-C683-46A1-ADD0-CF7FE2383FFF}"/>
              </a:ext>
            </a:extLst>
          </p:cNvPr>
          <p:cNvSpPr>
            <a:spLocks noGrp="1"/>
          </p:cNvSpPr>
          <p:nvPr>
            <p:ph type="ctrTitle"/>
          </p:nvPr>
        </p:nvSpPr>
        <p:spPr>
          <a:xfrm>
            <a:off x="2484438" y="981075"/>
            <a:ext cx="5040312" cy="1435100"/>
          </a:xfrm>
          <a:ln>
            <a:solidFill>
              <a:srgbClr val="FF0000"/>
            </a:solidFill>
            <a:miter lim="800000"/>
            <a:headEnd/>
            <a:tailEnd/>
          </a:ln>
        </p:spPr>
        <p:txBody>
          <a:bodyPr/>
          <a:lstStyle/>
          <a:p>
            <a:pPr algn="ctr"/>
            <a:r>
              <a:rPr lang="en-GB" altLang="en-US" b="1">
                <a:solidFill>
                  <a:schemeClr val="tx1"/>
                </a:solidFill>
              </a:rPr>
              <a:t>REPORTING AND MONITORING</a:t>
            </a:r>
            <a:endParaRPr lang="en-GB" altLang="en-US" b="1"/>
          </a:p>
        </p:txBody>
      </p:sp>
      <p:sp>
        <p:nvSpPr>
          <p:cNvPr id="8195" name="Subtitle 2">
            <a:extLst>
              <a:ext uri="{FF2B5EF4-FFF2-40B4-BE49-F238E27FC236}">
                <a16:creationId xmlns:a16="http://schemas.microsoft.com/office/drawing/2014/main" id="{8EB4208D-734B-48D9-9CB4-17C84E49B5E4}"/>
              </a:ext>
            </a:extLst>
          </p:cNvPr>
          <p:cNvSpPr>
            <a:spLocks noGrp="1"/>
          </p:cNvSpPr>
          <p:nvPr>
            <p:ph type="subTitle" idx="1"/>
          </p:nvPr>
        </p:nvSpPr>
        <p:spPr>
          <a:xfrm>
            <a:off x="798513" y="2781300"/>
            <a:ext cx="6696075" cy="2376488"/>
          </a:xfrm>
        </p:spPr>
        <p:txBody>
          <a:bodyPr/>
          <a:lstStyle/>
          <a:p>
            <a:pPr>
              <a:lnSpc>
                <a:spcPct val="80000"/>
              </a:lnSpc>
              <a:defRPr/>
            </a:pPr>
            <a:endParaRPr lang="en-GB" sz="1800">
              <a:latin typeface="Arial"/>
              <a:cs typeface="Arial"/>
            </a:endParaRPr>
          </a:p>
          <a:p>
            <a:pPr>
              <a:lnSpc>
                <a:spcPct val="80000"/>
              </a:lnSpc>
              <a:defRPr/>
            </a:pPr>
            <a:r>
              <a:rPr lang="en-GB" sz="1800">
                <a:latin typeface="Arial"/>
                <a:cs typeface="Arial"/>
              </a:rPr>
              <a:t>Staff will provide information on the following:</a:t>
            </a:r>
          </a:p>
          <a:p>
            <a:pPr marL="342900" indent="-342900">
              <a:lnSpc>
                <a:spcPct val="80000"/>
              </a:lnSpc>
              <a:buAutoNum type="arabicPeriod"/>
              <a:defRPr/>
            </a:pPr>
            <a:r>
              <a:rPr lang="en-GB" sz="1800">
                <a:latin typeface="Arial"/>
                <a:cs typeface="Arial"/>
              </a:rPr>
              <a:t>Target performance at the end of KS3 (Year 9)</a:t>
            </a:r>
            <a:endParaRPr lang="en-GB">
              <a:latin typeface="Verdana"/>
              <a:ea typeface="Verdana"/>
              <a:cs typeface="Arial"/>
            </a:endParaRPr>
          </a:p>
          <a:p>
            <a:pPr marL="342900" indent="-342900">
              <a:lnSpc>
                <a:spcPct val="80000"/>
              </a:lnSpc>
              <a:buAutoNum type="arabicPeriod"/>
              <a:defRPr/>
            </a:pPr>
            <a:r>
              <a:rPr lang="en-GB" sz="1800">
                <a:latin typeface="Arial"/>
                <a:cs typeface="Arial"/>
              </a:rPr>
              <a:t>Estimated performance for the end of KS3 (Year 9)</a:t>
            </a:r>
          </a:p>
          <a:p>
            <a:pPr marL="342900" indent="-342900">
              <a:lnSpc>
                <a:spcPct val="80000"/>
              </a:lnSpc>
              <a:buAutoNum type="arabicPeriod"/>
              <a:defRPr/>
            </a:pPr>
            <a:r>
              <a:rPr lang="en-GB" sz="1800">
                <a:latin typeface="Arial"/>
                <a:ea typeface="Verdana"/>
                <a:cs typeface="Arial"/>
              </a:rPr>
              <a:t>Progress towards target grade</a:t>
            </a:r>
          </a:p>
          <a:p>
            <a:pPr marL="342900" indent="-342900">
              <a:lnSpc>
                <a:spcPct val="80000"/>
              </a:lnSpc>
              <a:buAutoNum type="arabicPeriod"/>
              <a:defRPr/>
            </a:pPr>
            <a:r>
              <a:rPr lang="en-GB" sz="1800">
                <a:latin typeface="Arial"/>
                <a:ea typeface="Verdana"/>
                <a:cs typeface="Arial"/>
              </a:rPr>
              <a:t>Whether homework, effort and behaviour are exceptional, good, satisfactory or requires improvement.</a:t>
            </a:r>
          </a:p>
          <a:p>
            <a:pPr marL="342900" indent="-342900">
              <a:lnSpc>
                <a:spcPct val="80000"/>
              </a:lnSpc>
              <a:buAutoNum type="arabicPeriod"/>
              <a:defRPr/>
            </a:pPr>
            <a:r>
              <a:rPr lang="en-GB" sz="1800">
                <a:latin typeface="Arial"/>
                <a:ea typeface="Verdana"/>
                <a:cs typeface="Arial"/>
              </a:rPr>
              <a:t>Any appropriate strategies to improve.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5">
            <a:extLst>
              <a:ext uri="{FF2B5EF4-FFF2-40B4-BE49-F238E27FC236}">
                <a16:creationId xmlns:a16="http://schemas.microsoft.com/office/drawing/2014/main" id="{E9C9F3EB-6612-40C1-8A19-ED54AE3E2205}"/>
              </a:ext>
            </a:extLst>
          </p:cNvPr>
          <p:cNvSpPr>
            <a:spLocks noGrp="1" noChangeArrowheads="1"/>
          </p:cNvSpPr>
          <p:nvPr>
            <p:ph type="ctrTitle"/>
          </p:nvPr>
        </p:nvSpPr>
        <p:spPr>
          <a:xfrm>
            <a:off x="2268538" y="908050"/>
            <a:ext cx="4784725" cy="1373188"/>
          </a:xfrm>
          <a:ln>
            <a:solidFill>
              <a:srgbClr val="FF0000"/>
            </a:solidFill>
            <a:miter lim="800000"/>
            <a:headEnd/>
            <a:tailEnd/>
          </a:ln>
        </p:spPr>
        <p:txBody>
          <a:bodyPr/>
          <a:lstStyle/>
          <a:p>
            <a:pPr algn="ctr" eaLnBrk="1" hangingPunct="1"/>
            <a:r>
              <a:rPr lang="en-GB" altLang="en-US" b="1">
                <a:solidFill>
                  <a:schemeClr val="tx1"/>
                </a:solidFill>
                <a:cs typeface="Arial" panose="020B0604020202020204" pitchFamily="34" charset="0"/>
              </a:rPr>
              <a:t>REPORTING AND MONITORING</a:t>
            </a:r>
            <a:endParaRPr lang="en-US" altLang="en-US" b="1">
              <a:solidFill>
                <a:schemeClr val="tx1"/>
              </a:solidFill>
              <a:cs typeface="Arial" panose="020B0604020202020204" pitchFamily="34" charset="0"/>
            </a:endParaRPr>
          </a:p>
        </p:txBody>
      </p:sp>
      <p:sp>
        <p:nvSpPr>
          <p:cNvPr id="11266" name="Rectangle 2">
            <a:extLst>
              <a:ext uri="{FF2B5EF4-FFF2-40B4-BE49-F238E27FC236}">
                <a16:creationId xmlns:a16="http://schemas.microsoft.com/office/drawing/2014/main" id="{CE0848BD-8020-4F57-B59F-2086442C185C}"/>
              </a:ext>
            </a:extLst>
          </p:cNvPr>
          <p:cNvSpPr>
            <a:spLocks noGrp="1" noChangeArrowheads="1"/>
          </p:cNvSpPr>
          <p:nvPr>
            <p:ph type="subTitle" idx="1"/>
          </p:nvPr>
        </p:nvSpPr>
        <p:spPr>
          <a:xfrm>
            <a:off x="611187" y="2824150"/>
            <a:ext cx="7921625" cy="2083867"/>
          </a:xfrm>
        </p:spPr>
        <p:txBody>
          <a:bodyPr/>
          <a:lstStyle/>
          <a:p>
            <a:r>
              <a:rPr lang="en-GB" sz="1600" dirty="0"/>
              <a:t>We use the </a:t>
            </a:r>
            <a:r>
              <a:rPr lang="en-GB" sz="1600" dirty="0" err="1"/>
              <a:t>ClassCharts</a:t>
            </a:r>
            <a:r>
              <a:rPr lang="en-GB" sz="1600" dirty="0"/>
              <a:t> App to publish homework and behaviour points</a:t>
            </a:r>
          </a:p>
          <a:p>
            <a:endParaRPr lang="en-GB" sz="1600" dirty="0"/>
          </a:p>
          <a:p>
            <a:r>
              <a:rPr lang="en-GB" sz="1600" dirty="0"/>
              <a:t>We use the </a:t>
            </a:r>
            <a:r>
              <a:rPr lang="en-GB" sz="1600" dirty="0" err="1"/>
              <a:t>iSAMS</a:t>
            </a:r>
            <a:r>
              <a:rPr lang="en-GB" sz="1600" dirty="0"/>
              <a:t> Parent App to publish reports.</a:t>
            </a:r>
          </a:p>
          <a:p>
            <a:endParaRPr lang="en-GB" sz="1600" dirty="0"/>
          </a:p>
          <a:p>
            <a:r>
              <a:rPr lang="en-GB" sz="1600" dirty="0"/>
              <a:t>You will receive an invitation to download the app in September. </a:t>
            </a:r>
            <a:endParaRPr lang="en-GB" sz="1600" dirty="0">
              <a:ea typeface="Verdana"/>
            </a:endParaRPr>
          </a:p>
          <a:p>
            <a:r>
              <a:rPr lang="en-GB" sz="1600" dirty="0">
                <a:ea typeface="Verdana"/>
              </a:rPr>
              <a:t>This will provide you with updates on attendance and reporting.</a:t>
            </a:r>
          </a:p>
          <a:p>
            <a:endParaRPr lang="en-GB" sz="1600" dirty="0">
              <a:ea typeface="Verdana"/>
            </a:endParaRPr>
          </a:p>
          <a:p>
            <a:endParaRPr lang="en-GB" sz="1600" dirty="0">
              <a:ea typeface="Verdana"/>
            </a:endParaRPr>
          </a:p>
          <a:p>
            <a:endParaRPr lang="en-GB" sz="1600" dirty="0">
              <a:ea typeface="Verdana"/>
            </a:endParaRPr>
          </a:p>
          <a:p>
            <a:endParaRPr lang="en-GB" sz="1600" dirty="0">
              <a:ea typeface="Verdana"/>
            </a:endParaRPr>
          </a:p>
          <a:p>
            <a:endParaRPr lang="en-GB" sz="1600" dirty="0">
              <a:latin typeface="Verdana"/>
              <a:ea typeface="Verdana"/>
              <a:cs typeface="Arial"/>
            </a:endParaRPr>
          </a:p>
          <a:p>
            <a:pPr eaLnBrk="1" hangingPunct="1">
              <a:lnSpc>
                <a:spcPct val="80000"/>
              </a:lnSpc>
              <a:defRPr/>
            </a:pPr>
            <a:endParaRPr lang="en-GB" altLang="en-US" sz="1600" dirty="0">
              <a:latin typeface="+mj-lt"/>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4A35DACE-79F2-4D69-82C7-FA69757C8E3C}"/>
              </a:ext>
            </a:extLst>
          </p:cNvPr>
          <p:cNvSpPr>
            <a:spLocks noGrp="1" noChangeArrowheads="1"/>
          </p:cNvSpPr>
          <p:nvPr>
            <p:ph type="ctrTitle"/>
          </p:nvPr>
        </p:nvSpPr>
        <p:spPr>
          <a:xfrm>
            <a:off x="2051050" y="1125538"/>
            <a:ext cx="5216525" cy="1444625"/>
          </a:xfrm>
          <a:ln>
            <a:solidFill>
              <a:srgbClr val="FF0000"/>
            </a:solidFill>
            <a:miter lim="800000"/>
            <a:headEnd/>
            <a:tailEnd/>
          </a:ln>
        </p:spPr>
        <p:txBody>
          <a:bodyPr/>
          <a:lstStyle/>
          <a:p>
            <a:pPr algn="ctr" eaLnBrk="1" hangingPunct="1"/>
            <a:br>
              <a:rPr lang="en-GB" altLang="en-US" b="1">
                <a:solidFill>
                  <a:schemeClr val="tx1"/>
                </a:solidFill>
              </a:rPr>
            </a:br>
            <a:r>
              <a:rPr lang="en-GB" altLang="en-US" b="1">
                <a:solidFill>
                  <a:schemeClr val="tx1"/>
                </a:solidFill>
              </a:rPr>
              <a:t>SCHOOL UNIFORM AND PE KIT</a:t>
            </a:r>
            <a:endParaRPr lang="en-US" altLang="en-US" b="1">
              <a:solidFill>
                <a:schemeClr val="tx1"/>
              </a:solidFill>
            </a:endParaRPr>
          </a:p>
        </p:txBody>
      </p:sp>
      <p:sp>
        <p:nvSpPr>
          <p:cNvPr id="18434" name="Rectangle 2">
            <a:extLst>
              <a:ext uri="{FF2B5EF4-FFF2-40B4-BE49-F238E27FC236}">
                <a16:creationId xmlns:a16="http://schemas.microsoft.com/office/drawing/2014/main" id="{FB1E9551-143E-435B-B73E-B92325243D71}"/>
              </a:ext>
            </a:extLst>
          </p:cNvPr>
          <p:cNvSpPr>
            <a:spLocks noGrp="1" noChangeArrowheads="1"/>
          </p:cNvSpPr>
          <p:nvPr>
            <p:ph type="subTitle" idx="1"/>
          </p:nvPr>
        </p:nvSpPr>
        <p:spPr>
          <a:xfrm>
            <a:off x="941388" y="2924175"/>
            <a:ext cx="6583362" cy="1873250"/>
          </a:xfrm>
        </p:spPr>
        <p:txBody>
          <a:bodyPr/>
          <a:lstStyle/>
          <a:p>
            <a:pPr eaLnBrk="1" hangingPunct="1">
              <a:lnSpc>
                <a:spcPct val="90000"/>
              </a:lnSpc>
              <a:defRPr/>
            </a:pPr>
            <a:r>
              <a:rPr lang="en-GB" altLang="en-US" sz="1800" dirty="0">
                <a:latin typeface="+mj-lt"/>
              </a:rPr>
              <a:t>Please ensure all items are named and be aware that all Key Stage 3 students have a tie and badge in the colour of their house.</a:t>
            </a:r>
          </a:p>
          <a:p>
            <a:pPr eaLnBrk="1" hangingPunct="1">
              <a:lnSpc>
                <a:spcPct val="90000"/>
              </a:lnSpc>
              <a:defRPr/>
            </a:pPr>
            <a:r>
              <a:rPr lang="en-GB" altLang="en-US" sz="1800" dirty="0">
                <a:latin typeface="+mj-lt"/>
              </a:rPr>
              <a:t>We do not allow leggings, tube skirts, canvas/mesh trainers or round neck jumpers.</a:t>
            </a:r>
          </a:p>
          <a:p>
            <a:pPr eaLnBrk="1" hangingPunct="1">
              <a:lnSpc>
                <a:spcPct val="90000"/>
              </a:lnSpc>
              <a:buFont typeface="Wingdings" pitchFamily="2" charset="2"/>
              <a:buChar char="¡"/>
              <a:defRPr/>
            </a:pPr>
            <a:endParaRPr lang="en-GB" altLang="en-US" sz="1800" dirty="0">
              <a:latin typeface="+mj-lt"/>
            </a:endParaRPr>
          </a:p>
          <a:p>
            <a:pPr eaLnBrk="1" hangingPunct="1">
              <a:lnSpc>
                <a:spcPct val="90000"/>
              </a:lnSpc>
              <a:defRPr/>
            </a:pPr>
            <a:r>
              <a:rPr lang="en-GB" altLang="en-US" sz="1800" dirty="0">
                <a:latin typeface="+mj-lt"/>
              </a:rPr>
              <a:t>PE Kit is available to order on-line at: Crested School Wear; information has already been provided in parents’ packs.</a:t>
            </a:r>
            <a:endParaRPr lang="en-GB" altLang="en-US" sz="1800" dirty="0">
              <a:latin typeface="+mj-lt"/>
              <a:cs typeface="Arial"/>
            </a:endParaRPr>
          </a:p>
          <a:p>
            <a:pPr eaLnBrk="1" hangingPunct="1">
              <a:lnSpc>
                <a:spcPct val="90000"/>
              </a:lnSpc>
              <a:defRPr/>
            </a:pPr>
            <a:endParaRPr lang="en-GB" altLang="en-US" sz="1800" dirty="0">
              <a:latin typeface="+mj-lt"/>
            </a:endParaRPr>
          </a:p>
          <a:p>
            <a:pPr algn="ctr" eaLnBrk="1" hangingPunct="1">
              <a:lnSpc>
                <a:spcPct val="90000"/>
              </a:lnSpc>
              <a:defRPr/>
            </a:pPr>
            <a:endParaRPr lang="en-US" altLang="en-US" sz="2400" dirty="0">
              <a:latin typeface="Comic Sans MS" panose="030F0702030302020204" pitchFamily="66" charset="0"/>
            </a:endParaRPr>
          </a:p>
          <a:p>
            <a:pPr algn="ctr" eaLnBrk="1" hangingPunct="1">
              <a:lnSpc>
                <a:spcPct val="90000"/>
              </a:lnSpc>
              <a:defRPr/>
            </a:pPr>
            <a:endParaRPr lang="en-US" altLang="en-US" sz="2400"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F9583B8-ADC1-4C7F-A99F-BBC7DC422242}"/>
              </a:ext>
            </a:extLst>
          </p:cNvPr>
          <p:cNvSpPr>
            <a:spLocks noGrp="1" noChangeArrowheads="1"/>
          </p:cNvSpPr>
          <p:nvPr>
            <p:ph type="ctrTitle"/>
          </p:nvPr>
        </p:nvSpPr>
        <p:spPr>
          <a:xfrm>
            <a:off x="2268538" y="1062038"/>
            <a:ext cx="5216525" cy="720725"/>
          </a:xfrm>
          <a:ln>
            <a:solidFill>
              <a:srgbClr val="FF0000"/>
            </a:solidFill>
            <a:miter lim="800000"/>
            <a:headEnd/>
            <a:tailEnd/>
          </a:ln>
        </p:spPr>
        <p:txBody>
          <a:bodyPr/>
          <a:lstStyle/>
          <a:p>
            <a:pPr algn="ctr" eaLnBrk="1" hangingPunct="1"/>
            <a:r>
              <a:rPr lang="en-GB" altLang="en-US" sz="3200" b="1">
                <a:solidFill>
                  <a:schemeClr val="tx1"/>
                </a:solidFill>
              </a:rPr>
              <a:t> INDUCTION DAY</a:t>
            </a:r>
            <a:endParaRPr lang="en-US" altLang="en-US" sz="3200">
              <a:solidFill>
                <a:schemeClr val="tx1"/>
              </a:solidFill>
            </a:endParaRPr>
          </a:p>
        </p:txBody>
      </p:sp>
      <p:sp>
        <p:nvSpPr>
          <p:cNvPr id="16386" name="Rectangle 2">
            <a:extLst>
              <a:ext uri="{FF2B5EF4-FFF2-40B4-BE49-F238E27FC236}">
                <a16:creationId xmlns:a16="http://schemas.microsoft.com/office/drawing/2014/main" id="{38DD56DD-C311-4FDB-9B4A-2520B65C182F}"/>
              </a:ext>
            </a:extLst>
          </p:cNvPr>
          <p:cNvSpPr>
            <a:spLocks noGrp="1" noChangeArrowheads="1"/>
          </p:cNvSpPr>
          <p:nvPr>
            <p:ph type="subTitle" idx="1"/>
          </p:nvPr>
        </p:nvSpPr>
        <p:spPr>
          <a:xfrm>
            <a:off x="971600" y="1916832"/>
            <a:ext cx="7848351" cy="3312641"/>
          </a:xfrm>
        </p:spPr>
        <p:txBody>
          <a:bodyPr/>
          <a:lstStyle/>
          <a:p>
            <a:pPr eaLnBrk="1" hangingPunct="1">
              <a:lnSpc>
                <a:spcPct val="80000"/>
              </a:lnSpc>
              <a:defRPr/>
            </a:pPr>
            <a:endParaRPr lang="en-GB" altLang="en-US" sz="2000" dirty="0">
              <a:latin typeface="+mj-lt"/>
              <a:cs typeface="Arial"/>
            </a:endParaRPr>
          </a:p>
          <a:p>
            <a:pPr>
              <a:lnSpc>
                <a:spcPct val="80000"/>
              </a:lnSpc>
              <a:defRPr/>
            </a:pPr>
            <a:r>
              <a:rPr lang="en-GB" altLang="en-US" sz="2000" b="1" dirty="0">
                <a:latin typeface="+mj-lt"/>
                <a:cs typeface="Arial"/>
              </a:rPr>
              <a:t>Students Induction Day = Wednesday</a:t>
            </a:r>
            <a:r>
              <a:rPr lang="en-GB" altLang="en-US" sz="2000" b="1" dirty="0">
                <a:latin typeface="+mj-lt"/>
              </a:rPr>
              <a:t> 3rd July</a:t>
            </a:r>
            <a:r>
              <a:rPr lang="en-GB" altLang="en-US" sz="2000" dirty="0">
                <a:latin typeface="+mj-lt"/>
              </a:rPr>
              <a:t>  </a:t>
            </a:r>
            <a:endParaRPr lang="en-GB" altLang="en-US" sz="2000" dirty="0">
              <a:latin typeface="+mj-lt"/>
              <a:cs typeface="Arial"/>
            </a:endParaRPr>
          </a:p>
          <a:p>
            <a:pPr eaLnBrk="1" hangingPunct="1">
              <a:lnSpc>
                <a:spcPct val="80000"/>
              </a:lnSpc>
              <a:defRPr/>
            </a:pPr>
            <a:endParaRPr lang="en-GB" altLang="en-US" sz="2000">
              <a:latin typeface="+mj-lt"/>
              <a:cs typeface="Arial"/>
            </a:endParaRPr>
          </a:p>
          <a:p>
            <a:pPr eaLnBrk="1" hangingPunct="1">
              <a:lnSpc>
                <a:spcPct val="80000"/>
              </a:lnSpc>
              <a:defRPr/>
            </a:pPr>
            <a:r>
              <a:rPr lang="en-GB" altLang="en-US" sz="2000" dirty="0">
                <a:latin typeface="+mj-lt"/>
                <a:cs typeface="Arial"/>
              </a:rPr>
              <a:t>In your packs you have your child tutor group and Head of Year.</a:t>
            </a:r>
          </a:p>
          <a:p>
            <a:pPr eaLnBrk="1" hangingPunct="1">
              <a:lnSpc>
                <a:spcPct val="80000"/>
              </a:lnSpc>
              <a:defRPr/>
            </a:pPr>
            <a:endParaRPr lang="en-GB" altLang="en-US" sz="2000">
              <a:latin typeface="+mj-lt"/>
              <a:cs typeface="Arial"/>
            </a:endParaRPr>
          </a:p>
          <a:p>
            <a:pPr eaLnBrk="1" hangingPunct="1">
              <a:lnSpc>
                <a:spcPct val="80000"/>
              </a:lnSpc>
              <a:defRPr/>
            </a:pPr>
            <a:r>
              <a:rPr lang="en-GB" altLang="en-US" sz="2000" dirty="0">
                <a:latin typeface="+mj-lt"/>
                <a:cs typeface="Arial"/>
              </a:rPr>
              <a:t>You will meet your child's tutor shortly</a:t>
            </a:r>
          </a:p>
          <a:p>
            <a:pPr eaLnBrk="1" hangingPunct="1">
              <a:lnSpc>
                <a:spcPct val="80000"/>
              </a:lnSpc>
              <a:defRPr/>
            </a:pPr>
            <a:endParaRPr lang="en-GB" altLang="en-US" sz="2000">
              <a:latin typeface="+mj-lt"/>
              <a:cs typeface="Arial"/>
            </a:endParaRPr>
          </a:p>
          <a:p>
            <a:pPr eaLnBrk="1" hangingPunct="1">
              <a:lnSpc>
                <a:spcPct val="80000"/>
              </a:lnSpc>
              <a:defRPr/>
            </a:pPr>
            <a:r>
              <a:rPr lang="en-GB" altLang="en-US" sz="2000" dirty="0">
                <a:latin typeface="+mj-lt"/>
                <a:cs typeface="Arial"/>
              </a:rPr>
              <a:t>There is also a permission slip for leaving school site tomorrow – please hand this back in to your child's tutor.</a:t>
            </a:r>
          </a:p>
          <a:p>
            <a:pPr eaLnBrk="1" hangingPunct="1">
              <a:lnSpc>
                <a:spcPct val="80000"/>
              </a:lnSpc>
              <a:defRPr/>
            </a:pPr>
            <a:endParaRPr lang="en-GB" altLang="en-US" sz="200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649A656C-943B-4E85-A416-6D20A131A4DB}"/>
              </a:ext>
            </a:extLst>
          </p:cNvPr>
          <p:cNvSpPr>
            <a:spLocks noGrp="1" noChangeArrowheads="1"/>
          </p:cNvSpPr>
          <p:nvPr>
            <p:ph type="ctrTitle"/>
          </p:nvPr>
        </p:nvSpPr>
        <p:spPr>
          <a:xfrm>
            <a:off x="2339975" y="737938"/>
            <a:ext cx="5073650" cy="1479550"/>
          </a:xfrm>
          <a:ln>
            <a:solidFill>
              <a:srgbClr val="FF0000"/>
            </a:solidFill>
            <a:miter lim="800000"/>
            <a:headEnd/>
            <a:tailEnd/>
          </a:ln>
        </p:spPr>
        <p:txBody>
          <a:bodyPr/>
          <a:lstStyle/>
          <a:p>
            <a:pPr algn="ctr" eaLnBrk="1" hangingPunct="1"/>
            <a:br>
              <a:rPr lang="en-GB" altLang="en-US" sz="4400" b="1" dirty="0">
                <a:solidFill>
                  <a:schemeClr val="tx1"/>
                </a:solidFill>
              </a:rPr>
            </a:br>
            <a:br>
              <a:rPr lang="en-GB" altLang="en-US" sz="4400" b="1" dirty="0">
                <a:solidFill>
                  <a:schemeClr val="tx1"/>
                </a:solidFill>
              </a:rPr>
            </a:br>
            <a:r>
              <a:rPr lang="en-GB" altLang="en-US" sz="4400" b="1" dirty="0">
                <a:solidFill>
                  <a:schemeClr val="tx1"/>
                </a:solidFill>
              </a:rPr>
              <a:t>MOBILE PHONES AND VALUABLES</a:t>
            </a:r>
            <a:endParaRPr lang="en-US" altLang="en-US" sz="4400" b="1" dirty="0">
              <a:solidFill>
                <a:schemeClr val="tx1"/>
              </a:solidFill>
            </a:endParaRPr>
          </a:p>
        </p:txBody>
      </p:sp>
      <p:sp>
        <p:nvSpPr>
          <p:cNvPr id="2" name="TextBox 1">
            <a:extLst>
              <a:ext uri="{FF2B5EF4-FFF2-40B4-BE49-F238E27FC236}">
                <a16:creationId xmlns:a16="http://schemas.microsoft.com/office/drawing/2014/main" id="{981CF835-AA04-41DE-8EF9-752A0DE18C7D}"/>
              </a:ext>
            </a:extLst>
          </p:cNvPr>
          <p:cNvSpPr txBox="1"/>
          <p:nvPr/>
        </p:nvSpPr>
        <p:spPr>
          <a:xfrm>
            <a:off x="1017232" y="2492660"/>
            <a:ext cx="7505577" cy="3499420"/>
          </a:xfrm>
          <a:prstGeom prst="rect">
            <a:avLst/>
          </a:prstGeom>
          <a:noFill/>
        </p:spPr>
        <p:txBody>
          <a:bodyPr wrap="square">
            <a:spAutoFit/>
          </a:bodyPr>
          <a:lstStyle/>
          <a:p>
            <a:pPr eaLnBrk="1" hangingPunct="1">
              <a:lnSpc>
                <a:spcPct val="90000"/>
              </a:lnSpc>
              <a:defRPr/>
            </a:pPr>
            <a:r>
              <a:rPr lang="en-GB" altLang="en-US" dirty="0">
                <a:latin typeface="+mj-lt"/>
              </a:rPr>
              <a:t>We do not allow mobile phones to be used during the day. They must remain off and in students’ bags at all times, if they are seen by staff they will be confiscated until the end of the day. Specific information about our mobile phone policy can be found on the website.</a:t>
            </a:r>
          </a:p>
          <a:p>
            <a:pPr eaLnBrk="1" hangingPunct="1">
              <a:lnSpc>
                <a:spcPct val="90000"/>
              </a:lnSpc>
              <a:defRPr/>
            </a:pPr>
            <a:endParaRPr lang="en-GB" altLang="en-US" dirty="0">
              <a:latin typeface="+mj-lt"/>
            </a:endParaRPr>
          </a:p>
          <a:p>
            <a:pPr eaLnBrk="1" hangingPunct="1">
              <a:lnSpc>
                <a:spcPct val="90000"/>
              </a:lnSpc>
              <a:defRPr/>
            </a:pPr>
            <a:r>
              <a:rPr lang="en-GB" altLang="en-US" dirty="0">
                <a:latin typeface="+mj-lt"/>
              </a:rPr>
              <a:t>Students can wear a watch, smart watches must not be connected to phones.</a:t>
            </a:r>
          </a:p>
          <a:p>
            <a:pPr eaLnBrk="1" hangingPunct="1">
              <a:lnSpc>
                <a:spcPct val="90000"/>
              </a:lnSpc>
              <a:defRPr/>
            </a:pPr>
            <a:r>
              <a:rPr lang="en-GB" altLang="en-US" dirty="0">
                <a:latin typeface="+mj-lt"/>
              </a:rPr>
              <a:t>Jewellery should be 1 pair of earrings studs only. </a:t>
            </a:r>
            <a:r>
              <a:rPr lang="en-GB" altLang="en-US" b="1" dirty="0">
                <a:latin typeface="+mj-lt"/>
              </a:rPr>
              <a:t>No other jewellery is allowed</a:t>
            </a:r>
            <a:r>
              <a:rPr lang="en-GB" altLang="en-US" dirty="0">
                <a:latin typeface="+mj-lt"/>
              </a:rPr>
              <a:t>.</a:t>
            </a:r>
          </a:p>
          <a:p>
            <a:pPr eaLnBrk="1" hangingPunct="1">
              <a:lnSpc>
                <a:spcPct val="90000"/>
              </a:lnSpc>
              <a:defRPr/>
            </a:pPr>
            <a:endParaRPr lang="en-GB" altLang="en-US" dirty="0">
              <a:latin typeface="+mj-lt"/>
            </a:endParaRPr>
          </a:p>
          <a:p>
            <a:pPr eaLnBrk="1" hangingPunct="1">
              <a:lnSpc>
                <a:spcPct val="90000"/>
              </a:lnSpc>
              <a:defRPr/>
            </a:pPr>
            <a:r>
              <a:rPr lang="en-GB" altLang="en-US" dirty="0">
                <a:latin typeface="+mj-lt"/>
              </a:rPr>
              <a:t>No valuables or large sums of money should be brought into school.</a:t>
            </a:r>
          </a:p>
          <a:p>
            <a:pPr eaLnBrk="1" hangingPunct="1">
              <a:lnSpc>
                <a:spcPct val="90000"/>
              </a:lnSpc>
              <a:defRPr/>
            </a:pPr>
            <a:endParaRPr lang="en-GB" altLang="en-US" sz="2400" dirty="0">
              <a:latin typeface="+mj-lt"/>
            </a:endParaRPr>
          </a:p>
          <a:p>
            <a:pPr eaLnBrk="1" hangingPunct="1">
              <a:lnSpc>
                <a:spcPct val="90000"/>
              </a:lnSpc>
              <a:defRPr/>
            </a:pPr>
            <a:endParaRPr lang="en-GB" altLang="en-US" sz="2400"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59A9F6EC-5D2B-44F6-BBDD-B9B460F31D0C}"/>
              </a:ext>
            </a:extLst>
          </p:cNvPr>
          <p:cNvSpPr>
            <a:spLocks noGrp="1" noChangeArrowheads="1"/>
          </p:cNvSpPr>
          <p:nvPr>
            <p:ph type="ctrTitle"/>
          </p:nvPr>
        </p:nvSpPr>
        <p:spPr>
          <a:xfrm>
            <a:off x="801150" y="1817688"/>
            <a:ext cx="7875166" cy="1081087"/>
          </a:xfrm>
          <a:noFill/>
          <a:ln>
            <a:noFill/>
            <a:miter lim="800000"/>
            <a:headEnd/>
            <a:tailEnd/>
          </a:ln>
        </p:spPr>
        <p:txBody>
          <a:bodyPr/>
          <a:lstStyle/>
          <a:p>
            <a:pPr eaLnBrk="1" hangingPunct="1">
              <a:spcBef>
                <a:spcPct val="20000"/>
              </a:spcBef>
            </a:pPr>
            <a:r>
              <a:rPr lang="en-GB" altLang="en-US" sz="3200" b="1">
                <a:solidFill>
                  <a:schemeClr val="tx1"/>
                </a:solidFill>
              </a:rPr>
              <a:t>SCHOOL WEBSITE</a:t>
            </a:r>
            <a:br>
              <a:rPr lang="en-GB" altLang="en-US" sz="3200" b="1"/>
            </a:br>
            <a:r>
              <a:rPr lang="en-GB" altLang="en-US" sz="3200" b="1">
                <a:solidFill>
                  <a:schemeClr val="tx1"/>
                </a:solidFill>
              </a:rPr>
              <a:t>www.waltonstaffs.</a:t>
            </a:r>
            <a:r>
              <a:rPr lang="en-GB" altLang="en-US" sz="3200" b="1">
                <a:solidFill>
                  <a:schemeClr val="tx1"/>
                </a:solidFill>
                <a:latin typeface="Arial"/>
                <a:ea typeface="Verdana"/>
                <a:cs typeface="Arial"/>
              </a:rPr>
              <a:t>com</a:t>
            </a:r>
          </a:p>
          <a:p>
            <a:pPr>
              <a:spcBef>
                <a:spcPct val="20000"/>
              </a:spcBef>
            </a:pPr>
            <a:r>
              <a:rPr lang="en-GB" sz="2400" b="1">
                <a:solidFill>
                  <a:schemeClr val="tx1"/>
                </a:solidFill>
                <a:latin typeface="Verdana"/>
                <a:ea typeface="Verdana"/>
              </a:rPr>
              <a:t>School twitter – @walton_staffs</a:t>
            </a:r>
            <a:endParaRPr lang="en-US" sz="2400" b="1">
              <a:solidFill>
                <a:schemeClr val="tx1"/>
              </a:solidFill>
              <a:latin typeface="Verdana"/>
              <a:ea typeface="Verdana"/>
            </a:endParaRPr>
          </a:p>
          <a:p>
            <a:pPr>
              <a:spcBef>
                <a:spcPct val="20000"/>
              </a:spcBef>
            </a:pPr>
            <a:r>
              <a:rPr lang="en-GB" sz="2400" b="1">
                <a:solidFill>
                  <a:schemeClr val="tx1"/>
                </a:solidFill>
                <a:latin typeface="Verdana"/>
                <a:ea typeface="Verdana"/>
              </a:rPr>
              <a:t>Departmental Instagram/Facebook pages</a:t>
            </a:r>
            <a:endParaRPr lang="en-US" sz="2400" b="1">
              <a:solidFill>
                <a:schemeClr val="tx1"/>
              </a:solidFill>
            </a:endParaRPr>
          </a:p>
        </p:txBody>
      </p:sp>
      <p:sp>
        <p:nvSpPr>
          <p:cNvPr id="17410" name="Rectangle 2">
            <a:extLst>
              <a:ext uri="{FF2B5EF4-FFF2-40B4-BE49-F238E27FC236}">
                <a16:creationId xmlns:a16="http://schemas.microsoft.com/office/drawing/2014/main" id="{934FA157-11FB-43FF-AC2E-E72E9834F27D}"/>
              </a:ext>
            </a:extLst>
          </p:cNvPr>
          <p:cNvSpPr>
            <a:spLocks noGrp="1" noChangeArrowheads="1"/>
          </p:cNvSpPr>
          <p:nvPr>
            <p:ph type="subTitle" idx="1"/>
          </p:nvPr>
        </p:nvSpPr>
        <p:spPr>
          <a:xfrm>
            <a:off x="740824" y="3427143"/>
            <a:ext cx="7850187" cy="2729778"/>
          </a:xfrm>
        </p:spPr>
        <p:txBody>
          <a:bodyPr/>
          <a:lstStyle/>
          <a:p>
            <a:pPr eaLnBrk="1" hangingPunct="1">
              <a:lnSpc>
                <a:spcPct val="90000"/>
              </a:lnSpc>
              <a:defRPr/>
            </a:pPr>
            <a:r>
              <a:rPr lang="en-GB" altLang="en-US" sz="1800" dirty="0">
                <a:latin typeface="+mj-lt"/>
              </a:rPr>
              <a:t>The school website is a good source of information. The school calendar and letters to parents are posted on it.</a:t>
            </a:r>
          </a:p>
          <a:p>
            <a:pPr eaLnBrk="1" hangingPunct="1">
              <a:lnSpc>
                <a:spcPct val="90000"/>
              </a:lnSpc>
              <a:defRPr/>
            </a:pPr>
            <a:endParaRPr lang="en-GB" altLang="en-US" sz="1800" dirty="0">
              <a:latin typeface="+mj-lt"/>
            </a:endParaRPr>
          </a:p>
          <a:p>
            <a:pPr eaLnBrk="1" hangingPunct="1">
              <a:lnSpc>
                <a:spcPct val="90000"/>
              </a:lnSpc>
              <a:defRPr/>
            </a:pPr>
            <a:r>
              <a:rPr lang="en-GB" altLang="en-US" sz="1800" dirty="0">
                <a:latin typeface="+mj-lt"/>
              </a:rPr>
              <a:t>There is also a dedicated section to transition where tonight's information will be uploaded, letters and general information about the school.</a:t>
            </a:r>
          </a:p>
          <a:p>
            <a:pPr eaLnBrk="1" hangingPunct="1">
              <a:lnSpc>
                <a:spcPct val="90000"/>
              </a:lnSpc>
              <a:defRPr/>
            </a:pPr>
            <a:endParaRPr lang="en-GB" altLang="en-US" sz="1800" dirty="0">
              <a:latin typeface="+mj-lt"/>
            </a:endParaRPr>
          </a:p>
          <a:p>
            <a:pPr eaLnBrk="1" hangingPunct="1">
              <a:lnSpc>
                <a:spcPct val="90000"/>
              </a:lnSpc>
              <a:defRPr/>
            </a:pPr>
            <a:r>
              <a:rPr lang="en-GB" altLang="en-US" sz="1800" dirty="0">
                <a:latin typeface="+mj-lt"/>
              </a:rPr>
              <a:t>This will be being updated regularly.</a:t>
            </a:r>
            <a:endParaRPr lang="en-US" altLang="en-US" sz="1800"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6F766468-A68B-47B1-95F2-1BF91DDD32C7}"/>
              </a:ext>
            </a:extLst>
          </p:cNvPr>
          <p:cNvSpPr>
            <a:spLocks noGrp="1" noChangeArrowheads="1"/>
          </p:cNvSpPr>
          <p:nvPr>
            <p:ph type="ctrTitle"/>
          </p:nvPr>
        </p:nvSpPr>
        <p:spPr>
          <a:xfrm>
            <a:off x="2106613" y="1196752"/>
            <a:ext cx="5400675" cy="1008063"/>
          </a:xfrm>
          <a:ln>
            <a:solidFill>
              <a:srgbClr val="FF0000"/>
            </a:solidFill>
            <a:miter lim="800000"/>
            <a:headEnd/>
            <a:tailEnd/>
          </a:ln>
        </p:spPr>
        <p:txBody>
          <a:bodyPr/>
          <a:lstStyle/>
          <a:p>
            <a:pPr algn="ctr" eaLnBrk="1" hangingPunct="1">
              <a:defRPr/>
            </a:pPr>
            <a:r>
              <a:rPr lang="en-GB" altLang="en-US" sz="4800" b="1" cap="all" dirty="0">
                <a:solidFill>
                  <a:schemeClr val="tx1"/>
                </a:solidFill>
              </a:rPr>
              <a:t>CLASS OF 2024</a:t>
            </a:r>
            <a:endParaRPr lang="en-US" altLang="en-US" sz="4800" b="1" cap="all" dirty="0">
              <a:solidFill>
                <a:schemeClr val="tx1"/>
              </a:solidFill>
            </a:endParaRPr>
          </a:p>
        </p:txBody>
      </p:sp>
      <p:sp>
        <p:nvSpPr>
          <p:cNvPr id="26626" name="Rectangle 2">
            <a:extLst>
              <a:ext uri="{FF2B5EF4-FFF2-40B4-BE49-F238E27FC236}">
                <a16:creationId xmlns:a16="http://schemas.microsoft.com/office/drawing/2014/main" id="{50FB5877-4C6F-4E4E-9DB7-8833E524CC3C}"/>
              </a:ext>
            </a:extLst>
          </p:cNvPr>
          <p:cNvSpPr>
            <a:spLocks noGrp="1" noChangeArrowheads="1"/>
          </p:cNvSpPr>
          <p:nvPr>
            <p:ph type="subTitle" idx="1"/>
          </p:nvPr>
        </p:nvSpPr>
        <p:spPr>
          <a:xfrm>
            <a:off x="2106613" y="2492375"/>
            <a:ext cx="5616575" cy="2160588"/>
          </a:xfrm>
        </p:spPr>
        <p:txBody>
          <a:bodyPr/>
          <a:lstStyle/>
          <a:p>
            <a:pPr algn="ctr" eaLnBrk="1" hangingPunct="1">
              <a:defRPr/>
            </a:pPr>
            <a:r>
              <a:rPr lang="en-GB" altLang="en-US" sz="2400">
                <a:latin typeface="+mj-lt"/>
              </a:rPr>
              <a:t>We look forward to meeting your son/daughter in September.</a:t>
            </a:r>
          </a:p>
          <a:p>
            <a:pPr algn="ctr" eaLnBrk="1" hangingPunct="1">
              <a:defRPr/>
            </a:pPr>
            <a:endParaRPr lang="en-GB" altLang="en-US" sz="3200" b="1">
              <a:latin typeface="+mj-lt"/>
            </a:endParaRPr>
          </a:p>
          <a:p>
            <a:pPr algn="ctr" eaLnBrk="1" hangingPunct="1">
              <a:defRPr/>
            </a:pPr>
            <a:r>
              <a:rPr lang="en-GB" altLang="en-US" sz="3200" b="1">
                <a:latin typeface="+mj-lt"/>
              </a:rPr>
              <a:t>Thank you</a:t>
            </a:r>
          </a:p>
          <a:p>
            <a:pPr eaLnBrk="1" hangingPunct="1">
              <a:defRPr/>
            </a:pPr>
            <a:endParaRPr lang="en-US" alt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F9583B8-ADC1-4C7F-A99F-BBC7DC422242}"/>
              </a:ext>
            </a:extLst>
          </p:cNvPr>
          <p:cNvSpPr>
            <a:spLocks noGrp="1" noChangeArrowheads="1"/>
          </p:cNvSpPr>
          <p:nvPr>
            <p:ph type="ctrTitle"/>
          </p:nvPr>
        </p:nvSpPr>
        <p:spPr>
          <a:xfrm>
            <a:off x="820738" y="758339"/>
            <a:ext cx="7502524" cy="720725"/>
          </a:xfrm>
          <a:ln>
            <a:solidFill>
              <a:srgbClr val="FF0000"/>
            </a:solidFill>
            <a:miter lim="800000"/>
            <a:headEnd/>
            <a:tailEnd/>
          </a:ln>
        </p:spPr>
        <p:txBody>
          <a:bodyPr/>
          <a:lstStyle/>
          <a:p>
            <a:pPr algn="ctr" eaLnBrk="1" hangingPunct="1"/>
            <a:r>
              <a:rPr lang="en-GB" altLang="en-US" sz="3200" b="1" dirty="0">
                <a:solidFill>
                  <a:schemeClr val="tx1"/>
                </a:solidFill>
              </a:rPr>
              <a:t>INDUCTION DAY – WED 3</a:t>
            </a:r>
            <a:r>
              <a:rPr lang="en-GB" altLang="en-US" sz="3200" b="1" baseline="30000" dirty="0">
                <a:solidFill>
                  <a:schemeClr val="tx1"/>
                </a:solidFill>
              </a:rPr>
              <a:t>rd</a:t>
            </a:r>
            <a:r>
              <a:rPr lang="en-GB" altLang="en-US" sz="3200" b="1" dirty="0">
                <a:solidFill>
                  <a:schemeClr val="tx1"/>
                </a:solidFill>
              </a:rPr>
              <a:t> JULY</a:t>
            </a:r>
            <a:endParaRPr lang="en-GB" altLang="en-US" sz="3200" b="1" dirty="0">
              <a:solidFill>
                <a:schemeClr val="tx1"/>
              </a:solidFill>
              <a:cs typeface="Arial"/>
            </a:endParaRPr>
          </a:p>
        </p:txBody>
      </p:sp>
      <p:sp>
        <p:nvSpPr>
          <p:cNvPr id="16386" name="Rectangle 2">
            <a:extLst>
              <a:ext uri="{FF2B5EF4-FFF2-40B4-BE49-F238E27FC236}">
                <a16:creationId xmlns:a16="http://schemas.microsoft.com/office/drawing/2014/main" id="{38DD56DD-C311-4FDB-9B4A-2520B65C182F}"/>
              </a:ext>
            </a:extLst>
          </p:cNvPr>
          <p:cNvSpPr>
            <a:spLocks noGrp="1" noChangeArrowheads="1"/>
          </p:cNvSpPr>
          <p:nvPr>
            <p:ph type="subTitle" idx="1"/>
          </p:nvPr>
        </p:nvSpPr>
        <p:spPr>
          <a:xfrm>
            <a:off x="1149722" y="1844824"/>
            <a:ext cx="7596583" cy="4499854"/>
          </a:xfrm>
        </p:spPr>
        <p:txBody>
          <a:bodyPr/>
          <a:lstStyle/>
          <a:p>
            <a:pPr eaLnBrk="1" hangingPunct="1">
              <a:lnSpc>
                <a:spcPct val="80000"/>
              </a:lnSpc>
              <a:defRPr/>
            </a:pPr>
            <a:r>
              <a:rPr lang="en-GB" altLang="en-US" sz="2000" dirty="0">
                <a:latin typeface="Arial"/>
                <a:cs typeface="Arial"/>
              </a:rPr>
              <a:t>8.45 start </a:t>
            </a:r>
          </a:p>
          <a:p>
            <a:pPr eaLnBrk="1" hangingPunct="1">
              <a:lnSpc>
                <a:spcPct val="80000"/>
              </a:lnSpc>
              <a:defRPr/>
            </a:pPr>
            <a:r>
              <a:rPr lang="en-GB" altLang="en-US" sz="2000" dirty="0">
                <a:latin typeface="Arial"/>
                <a:cs typeface="Arial"/>
              </a:rPr>
              <a:t>Students enter through front gates and will be shown to Reception by duty team as they make their way into the hall. </a:t>
            </a:r>
          </a:p>
          <a:p>
            <a:pPr>
              <a:lnSpc>
                <a:spcPct val="80000"/>
              </a:lnSpc>
              <a:defRPr/>
            </a:pPr>
            <a:endParaRPr lang="en-GB" altLang="en-US" sz="2000" dirty="0">
              <a:latin typeface="Arial"/>
              <a:cs typeface="Arial"/>
            </a:endParaRPr>
          </a:p>
          <a:p>
            <a:pPr>
              <a:lnSpc>
                <a:spcPct val="80000"/>
              </a:lnSpc>
              <a:defRPr/>
            </a:pPr>
            <a:r>
              <a:rPr lang="en-GB" altLang="en-US" sz="2000" dirty="0">
                <a:latin typeface="Arial"/>
                <a:cs typeface="Arial"/>
              </a:rPr>
              <a:t>Students to make their own way to school and will be in their primary school uniform.</a:t>
            </a:r>
          </a:p>
          <a:p>
            <a:pPr eaLnBrk="1" hangingPunct="1">
              <a:lnSpc>
                <a:spcPct val="80000"/>
              </a:lnSpc>
              <a:defRPr/>
            </a:pPr>
            <a:endParaRPr lang="en-GB" altLang="en-US" sz="2000" dirty="0">
              <a:latin typeface="Arial"/>
              <a:cs typeface="Arial"/>
            </a:endParaRPr>
          </a:p>
          <a:p>
            <a:pPr eaLnBrk="1" hangingPunct="1">
              <a:lnSpc>
                <a:spcPct val="80000"/>
              </a:lnSpc>
              <a:defRPr/>
            </a:pPr>
            <a:r>
              <a:rPr lang="en-GB" altLang="en-US" sz="2000" dirty="0">
                <a:latin typeface="Arial"/>
                <a:cs typeface="Arial"/>
              </a:rPr>
              <a:t>Assembly and meet their Head of Year</a:t>
            </a:r>
          </a:p>
          <a:p>
            <a:pPr eaLnBrk="1" hangingPunct="1">
              <a:lnSpc>
                <a:spcPct val="80000"/>
              </a:lnSpc>
              <a:defRPr/>
            </a:pPr>
            <a:endParaRPr lang="en-GB" altLang="en-US" sz="2000" dirty="0">
              <a:latin typeface="Arial"/>
              <a:cs typeface="Arial"/>
            </a:endParaRPr>
          </a:p>
          <a:p>
            <a:pPr eaLnBrk="1" hangingPunct="1">
              <a:lnSpc>
                <a:spcPct val="80000"/>
              </a:lnSpc>
              <a:defRPr/>
            </a:pPr>
            <a:r>
              <a:rPr lang="en-GB" altLang="en-US" sz="2000" dirty="0">
                <a:latin typeface="Arial"/>
                <a:cs typeface="Arial"/>
              </a:rPr>
              <a:t>P1 and 2 in lessons</a:t>
            </a:r>
          </a:p>
          <a:p>
            <a:pPr eaLnBrk="1" hangingPunct="1">
              <a:lnSpc>
                <a:spcPct val="80000"/>
              </a:lnSpc>
              <a:defRPr/>
            </a:pPr>
            <a:endParaRPr lang="en-GB" altLang="en-US" sz="2000" dirty="0">
              <a:latin typeface="Arial"/>
              <a:cs typeface="Arial"/>
            </a:endParaRPr>
          </a:p>
          <a:p>
            <a:pPr eaLnBrk="1" hangingPunct="1">
              <a:lnSpc>
                <a:spcPct val="80000"/>
              </a:lnSpc>
              <a:defRPr/>
            </a:pPr>
            <a:r>
              <a:rPr lang="en-GB" altLang="en-US" sz="2000" dirty="0">
                <a:latin typeface="Arial"/>
                <a:cs typeface="Arial"/>
              </a:rPr>
              <a:t>Break time (bring a snack/drink) Students will be directed to the tennis courts for break</a:t>
            </a:r>
          </a:p>
          <a:p>
            <a:pPr eaLnBrk="1" hangingPunct="1">
              <a:lnSpc>
                <a:spcPct val="80000"/>
              </a:lnSpc>
              <a:defRPr/>
            </a:pPr>
            <a:endParaRPr lang="en-GB" altLang="en-US" sz="2000" dirty="0">
              <a:latin typeface="Arial"/>
              <a:cs typeface="Arial"/>
            </a:endParaRPr>
          </a:p>
          <a:p>
            <a:pPr eaLnBrk="1" hangingPunct="1">
              <a:lnSpc>
                <a:spcPct val="80000"/>
              </a:lnSpc>
              <a:defRPr/>
            </a:pPr>
            <a:r>
              <a:rPr lang="en-GB" altLang="en-US" sz="2000" dirty="0">
                <a:latin typeface="Arial"/>
                <a:cs typeface="Arial"/>
              </a:rPr>
              <a:t>P3 and 4 in lessons</a:t>
            </a:r>
          </a:p>
          <a:p>
            <a:pPr eaLnBrk="1" hangingPunct="1">
              <a:lnSpc>
                <a:spcPct val="80000"/>
              </a:lnSpc>
              <a:defRPr/>
            </a:pPr>
            <a:endParaRPr lang="en-GB" altLang="en-US" sz="2000" dirty="0">
              <a:latin typeface="Arial"/>
              <a:cs typeface="Arial"/>
            </a:endParaRPr>
          </a:p>
        </p:txBody>
      </p:sp>
    </p:spTree>
    <p:extLst>
      <p:ext uri="{BB962C8B-B14F-4D97-AF65-F5344CB8AC3E}">
        <p14:creationId xmlns:p14="http://schemas.microsoft.com/office/powerpoint/2010/main" val="82968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F9583B8-ADC1-4C7F-A99F-BBC7DC422242}"/>
              </a:ext>
            </a:extLst>
          </p:cNvPr>
          <p:cNvSpPr>
            <a:spLocks noGrp="1" noChangeArrowheads="1"/>
          </p:cNvSpPr>
          <p:nvPr>
            <p:ph type="ctrTitle"/>
          </p:nvPr>
        </p:nvSpPr>
        <p:spPr>
          <a:xfrm>
            <a:off x="2339752" y="260648"/>
            <a:ext cx="5216525" cy="720725"/>
          </a:xfrm>
          <a:ln>
            <a:solidFill>
              <a:srgbClr val="FF0000"/>
            </a:solidFill>
            <a:miter lim="800000"/>
            <a:headEnd/>
            <a:tailEnd/>
          </a:ln>
        </p:spPr>
        <p:txBody>
          <a:bodyPr/>
          <a:lstStyle/>
          <a:p>
            <a:pPr algn="ctr" eaLnBrk="1" hangingPunct="1"/>
            <a:r>
              <a:rPr lang="en-GB" altLang="en-US" sz="3200" b="1">
                <a:solidFill>
                  <a:schemeClr val="tx1"/>
                </a:solidFill>
              </a:rPr>
              <a:t>YEAR 7 INDUCTION DAY</a:t>
            </a:r>
            <a:endParaRPr lang="en-US" altLang="en-US" sz="3200">
              <a:solidFill>
                <a:schemeClr val="tx1"/>
              </a:solidFill>
            </a:endParaRPr>
          </a:p>
        </p:txBody>
      </p:sp>
      <p:sp>
        <p:nvSpPr>
          <p:cNvPr id="16386" name="Rectangle 2">
            <a:extLst>
              <a:ext uri="{FF2B5EF4-FFF2-40B4-BE49-F238E27FC236}">
                <a16:creationId xmlns:a16="http://schemas.microsoft.com/office/drawing/2014/main" id="{38DD56DD-C311-4FDB-9B4A-2520B65C182F}"/>
              </a:ext>
            </a:extLst>
          </p:cNvPr>
          <p:cNvSpPr>
            <a:spLocks noGrp="1" noChangeArrowheads="1"/>
          </p:cNvSpPr>
          <p:nvPr>
            <p:ph type="subTitle" idx="1"/>
          </p:nvPr>
        </p:nvSpPr>
        <p:spPr>
          <a:xfrm>
            <a:off x="1149723" y="1484784"/>
            <a:ext cx="6662638" cy="3744416"/>
          </a:xfrm>
        </p:spPr>
        <p:txBody>
          <a:bodyPr/>
          <a:lstStyle/>
          <a:p>
            <a:pPr eaLnBrk="1" hangingPunct="1">
              <a:lnSpc>
                <a:spcPct val="80000"/>
              </a:lnSpc>
              <a:defRPr/>
            </a:pPr>
            <a:r>
              <a:rPr lang="en-GB" altLang="en-US" sz="2000" dirty="0">
                <a:latin typeface="Arial"/>
                <a:cs typeface="Arial"/>
              </a:rPr>
              <a:t>Lunch time </a:t>
            </a:r>
          </a:p>
          <a:p>
            <a:pPr eaLnBrk="1" hangingPunct="1">
              <a:lnSpc>
                <a:spcPct val="80000"/>
              </a:lnSpc>
              <a:defRPr/>
            </a:pPr>
            <a:r>
              <a:rPr lang="en-GB" altLang="en-US" sz="2000" dirty="0">
                <a:latin typeface="Arial"/>
                <a:cs typeface="Arial"/>
              </a:rPr>
              <a:t>A school meal will be provided by us:</a:t>
            </a:r>
          </a:p>
          <a:p>
            <a:pPr eaLnBrk="1" hangingPunct="1">
              <a:lnSpc>
                <a:spcPct val="80000"/>
              </a:lnSpc>
              <a:defRPr/>
            </a:pPr>
            <a:r>
              <a:rPr lang="en-GB" altLang="en-US" sz="2000" dirty="0">
                <a:latin typeface="Arial"/>
                <a:cs typeface="Arial"/>
              </a:rPr>
              <a:t>Options are:</a:t>
            </a:r>
          </a:p>
          <a:p>
            <a:pPr eaLnBrk="1" hangingPunct="1">
              <a:lnSpc>
                <a:spcPct val="80000"/>
              </a:lnSpc>
              <a:defRPr/>
            </a:pPr>
            <a:r>
              <a:rPr lang="en-GB" altLang="en-US" sz="2000" dirty="0">
                <a:latin typeface="Arial"/>
                <a:cs typeface="Arial"/>
              </a:rPr>
              <a:t>Main meal : sausage, mash and sweetcorn, macaroni cheese or pizza and salad</a:t>
            </a:r>
          </a:p>
          <a:p>
            <a:pPr eaLnBrk="1" hangingPunct="1">
              <a:lnSpc>
                <a:spcPct val="80000"/>
              </a:lnSpc>
              <a:defRPr/>
            </a:pPr>
            <a:r>
              <a:rPr lang="en-GB" altLang="en-US" sz="2000" dirty="0">
                <a:latin typeface="Arial"/>
                <a:cs typeface="Arial"/>
              </a:rPr>
              <a:t>Pudding : muffin, cookie or rice crispy cake.</a:t>
            </a:r>
          </a:p>
          <a:p>
            <a:pPr eaLnBrk="1" hangingPunct="1">
              <a:lnSpc>
                <a:spcPct val="80000"/>
              </a:lnSpc>
              <a:defRPr/>
            </a:pPr>
            <a:r>
              <a:rPr lang="en-GB" altLang="en-US" sz="2000" dirty="0">
                <a:latin typeface="Arial"/>
                <a:cs typeface="Arial"/>
              </a:rPr>
              <a:t>Students can bring a packed lunch if they wish.</a:t>
            </a:r>
          </a:p>
          <a:p>
            <a:pPr eaLnBrk="1" hangingPunct="1">
              <a:lnSpc>
                <a:spcPct val="80000"/>
              </a:lnSpc>
              <a:defRPr/>
            </a:pPr>
            <a:endParaRPr lang="en-GB" altLang="en-US" sz="2000" dirty="0">
              <a:latin typeface="Arial"/>
              <a:cs typeface="Arial"/>
            </a:endParaRPr>
          </a:p>
          <a:p>
            <a:pPr eaLnBrk="1" hangingPunct="1">
              <a:lnSpc>
                <a:spcPct val="80000"/>
              </a:lnSpc>
              <a:defRPr/>
            </a:pPr>
            <a:r>
              <a:rPr lang="en-GB" altLang="en-US" sz="2000" dirty="0">
                <a:latin typeface="Arial"/>
                <a:cs typeface="Arial"/>
              </a:rPr>
              <a:t>Free time of the Tennis courts until the end of lunch</a:t>
            </a:r>
          </a:p>
          <a:p>
            <a:pPr eaLnBrk="1" hangingPunct="1">
              <a:lnSpc>
                <a:spcPct val="80000"/>
              </a:lnSpc>
              <a:defRPr/>
            </a:pPr>
            <a:endParaRPr lang="en-GB" altLang="en-US" sz="2000" dirty="0">
              <a:latin typeface="Arial"/>
              <a:cs typeface="Arial"/>
            </a:endParaRPr>
          </a:p>
          <a:p>
            <a:pPr eaLnBrk="1" hangingPunct="1">
              <a:lnSpc>
                <a:spcPct val="80000"/>
              </a:lnSpc>
              <a:defRPr/>
            </a:pPr>
            <a:r>
              <a:rPr lang="en-GB" altLang="en-US" sz="2000" dirty="0">
                <a:latin typeface="Arial"/>
                <a:cs typeface="Arial"/>
              </a:rPr>
              <a:t>P5 and 6 in lessons, students dismissed from the hall at 3.00pm</a:t>
            </a:r>
          </a:p>
          <a:p>
            <a:pPr eaLnBrk="1" hangingPunct="1">
              <a:lnSpc>
                <a:spcPct val="80000"/>
              </a:lnSpc>
              <a:defRPr/>
            </a:pPr>
            <a:endParaRPr lang="en-GB" altLang="en-US" sz="2000" dirty="0">
              <a:latin typeface="Arial"/>
              <a:cs typeface="Arial"/>
            </a:endParaRPr>
          </a:p>
          <a:p>
            <a:pPr eaLnBrk="1" hangingPunct="1">
              <a:lnSpc>
                <a:spcPct val="80000"/>
              </a:lnSpc>
              <a:defRPr/>
            </a:pPr>
            <a:r>
              <a:rPr lang="en-GB" altLang="en-US" sz="2000" dirty="0">
                <a:latin typeface="Arial"/>
                <a:cs typeface="Arial"/>
              </a:rPr>
              <a:t>Please complete the permission slip and hand in to your tutor</a:t>
            </a:r>
          </a:p>
          <a:p>
            <a:pPr eaLnBrk="1" hangingPunct="1">
              <a:lnSpc>
                <a:spcPct val="80000"/>
              </a:lnSpc>
              <a:defRPr/>
            </a:pPr>
            <a:endParaRPr lang="en-GB" altLang="en-US" sz="2000" dirty="0">
              <a:latin typeface="Arial"/>
              <a:cs typeface="Arial"/>
            </a:endParaRPr>
          </a:p>
        </p:txBody>
      </p:sp>
    </p:spTree>
    <p:extLst>
      <p:ext uri="{BB962C8B-B14F-4D97-AF65-F5344CB8AC3E}">
        <p14:creationId xmlns:p14="http://schemas.microsoft.com/office/powerpoint/2010/main" val="23664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F9583B8-ADC1-4C7F-A99F-BBC7DC422242}"/>
              </a:ext>
            </a:extLst>
          </p:cNvPr>
          <p:cNvSpPr>
            <a:spLocks noGrp="1" noChangeArrowheads="1"/>
          </p:cNvSpPr>
          <p:nvPr>
            <p:ph type="ctrTitle"/>
          </p:nvPr>
        </p:nvSpPr>
        <p:spPr>
          <a:xfrm>
            <a:off x="2284334" y="759412"/>
            <a:ext cx="5216525" cy="1080943"/>
          </a:xfrm>
          <a:ln>
            <a:solidFill>
              <a:srgbClr val="FF0000"/>
            </a:solidFill>
            <a:miter lim="800000"/>
            <a:headEnd/>
            <a:tailEnd/>
          </a:ln>
        </p:spPr>
        <p:txBody>
          <a:bodyPr/>
          <a:lstStyle/>
          <a:p>
            <a:pPr algn="ctr" eaLnBrk="1" hangingPunct="1"/>
            <a:r>
              <a:rPr lang="en-US" altLang="en-US" sz="3200">
                <a:solidFill>
                  <a:schemeClr val="tx1"/>
                </a:solidFill>
              </a:rPr>
              <a:t>SUMMER BOOK CLUB SCHEME</a:t>
            </a:r>
          </a:p>
        </p:txBody>
      </p:sp>
      <p:sp>
        <p:nvSpPr>
          <p:cNvPr id="16386" name="Rectangle 2">
            <a:extLst>
              <a:ext uri="{FF2B5EF4-FFF2-40B4-BE49-F238E27FC236}">
                <a16:creationId xmlns:a16="http://schemas.microsoft.com/office/drawing/2014/main" id="{38DD56DD-C311-4FDB-9B4A-2520B65C182F}"/>
              </a:ext>
            </a:extLst>
          </p:cNvPr>
          <p:cNvSpPr>
            <a:spLocks noGrp="1" noChangeArrowheads="1"/>
          </p:cNvSpPr>
          <p:nvPr>
            <p:ph type="subTitle" idx="1"/>
          </p:nvPr>
        </p:nvSpPr>
        <p:spPr>
          <a:xfrm>
            <a:off x="1240681" y="2348880"/>
            <a:ext cx="6662638" cy="3744416"/>
          </a:xfrm>
        </p:spPr>
        <p:txBody>
          <a:bodyPr/>
          <a:lstStyle/>
          <a:p>
            <a:pPr eaLnBrk="1" hangingPunct="1">
              <a:lnSpc>
                <a:spcPct val="80000"/>
              </a:lnSpc>
              <a:defRPr/>
            </a:pPr>
            <a:r>
              <a:rPr lang="en-GB" altLang="en-US" sz="2000" dirty="0">
                <a:latin typeface="Arial"/>
                <a:cs typeface="Arial"/>
              </a:rPr>
              <a:t>Your child's book gift - ‘</a:t>
            </a:r>
            <a:r>
              <a:rPr lang="en-GB" altLang="en-US" sz="2000" dirty="0" err="1">
                <a:latin typeface="Arial"/>
                <a:cs typeface="Arial"/>
              </a:rPr>
              <a:t>Wonderscape</a:t>
            </a:r>
            <a:r>
              <a:rPr lang="en-GB" altLang="en-US" sz="2000" dirty="0">
                <a:latin typeface="Arial"/>
                <a:cs typeface="Arial"/>
              </a:rPr>
              <a:t>' by Jennifer Bell</a:t>
            </a:r>
          </a:p>
          <a:p>
            <a:pPr>
              <a:lnSpc>
                <a:spcPct val="80000"/>
              </a:lnSpc>
              <a:defRPr/>
            </a:pPr>
            <a:endParaRPr lang="en-GB" altLang="en-US" sz="2000">
              <a:latin typeface="Arial"/>
              <a:cs typeface="Arial"/>
            </a:endParaRPr>
          </a:p>
          <a:p>
            <a:pPr eaLnBrk="1" hangingPunct="1">
              <a:lnSpc>
                <a:spcPct val="80000"/>
              </a:lnSpc>
              <a:defRPr/>
            </a:pPr>
            <a:endParaRPr lang="en-GB" altLang="en-US" sz="2000">
              <a:latin typeface="Arial"/>
              <a:cs typeface="Arial"/>
            </a:endParaRPr>
          </a:p>
          <a:p>
            <a:pPr eaLnBrk="1" hangingPunct="1">
              <a:lnSpc>
                <a:spcPct val="80000"/>
              </a:lnSpc>
              <a:defRPr/>
            </a:pPr>
            <a:r>
              <a:rPr lang="en-GB" altLang="en-US" sz="2000" dirty="0">
                <a:latin typeface="Arial"/>
                <a:cs typeface="Arial"/>
              </a:rPr>
              <a:t>Mr Fowler 2</a:t>
            </a:r>
            <a:r>
              <a:rPr lang="en-GB" altLang="en-US" sz="2000" baseline="30000" dirty="0">
                <a:latin typeface="Arial"/>
                <a:cs typeface="Arial"/>
              </a:rPr>
              <a:t>nd</a:t>
            </a:r>
            <a:r>
              <a:rPr lang="en-GB" altLang="en-US" sz="2000" dirty="0">
                <a:latin typeface="Arial"/>
                <a:cs typeface="Arial"/>
              </a:rPr>
              <a:t> in Department for English.</a:t>
            </a:r>
          </a:p>
        </p:txBody>
      </p:sp>
    </p:spTree>
    <p:extLst>
      <p:ext uri="{BB962C8B-B14F-4D97-AF65-F5344CB8AC3E}">
        <p14:creationId xmlns:p14="http://schemas.microsoft.com/office/powerpoint/2010/main" val="359686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body" idx="1"/>
          </p:nvPr>
        </p:nvSpPr>
        <p:spPr>
          <a:xfrm>
            <a:off x="5240405" y="3824449"/>
            <a:ext cx="4131737" cy="379355"/>
          </a:xfrm>
          <a:prstGeom prst="rect">
            <a:avLst/>
          </a:prstGeom>
          <a:noFill/>
          <a:ln>
            <a:noFill/>
          </a:ln>
        </p:spPr>
        <p:txBody>
          <a:bodyPr spcFirstLastPara="1" wrap="square" lIns="34275" tIns="34275" rIns="34275" bIns="34275" anchor="t" anchorCtr="0">
            <a:normAutofit/>
          </a:bodyPr>
          <a:lstStyle/>
          <a:p>
            <a:pPr marL="0" indent="0">
              <a:lnSpc>
                <a:spcPct val="81000"/>
              </a:lnSpc>
              <a:spcBef>
                <a:spcPts val="0"/>
              </a:spcBef>
              <a:buClr>
                <a:srgbClr val="E9EAE8"/>
              </a:buClr>
              <a:buSzPts val="2784"/>
            </a:pPr>
            <a:r>
              <a:rPr lang="en-US" sz="2088" b="0">
                <a:solidFill>
                  <a:srgbClr val="E9EAE8"/>
                </a:solidFill>
              </a:rPr>
              <a:t> </a:t>
            </a:r>
            <a:endParaRPr/>
          </a:p>
        </p:txBody>
      </p:sp>
      <p:pic>
        <p:nvPicPr>
          <p:cNvPr id="151" name="Google Shape;151;p1" descr="mini book club_logo_Y7 Summer Book Club-01.png"/>
          <p:cNvPicPr preferRelativeResize="0"/>
          <p:nvPr/>
        </p:nvPicPr>
        <p:blipFill rotWithShape="1">
          <a:blip r:embed="rId3">
            <a:alphaModFix/>
          </a:blip>
          <a:srcRect t="7777"/>
          <a:stretch/>
        </p:blipFill>
        <p:spPr>
          <a:xfrm>
            <a:off x="-1244604" y="961864"/>
            <a:ext cx="7272632" cy="4743450"/>
          </a:xfrm>
          <a:prstGeom prst="rect">
            <a:avLst/>
          </a:prstGeom>
          <a:noFill/>
          <a:ln>
            <a:noFill/>
          </a:ln>
        </p:spPr>
      </p:pic>
      <p:pic>
        <p:nvPicPr>
          <p:cNvPr id="6" name="Picture 5" descr="A cover of a book&#10;&#10;Description automatically generated">
            <a:extLst>
              <a:ext uri="{FF2B5EF4-FFF2-40B4-BE49-F238E27FC236}">
                <a16:creationId xmlns:a16="http://schemas.microsoft.com/office/drawing/2014/main" id="{80E45B8C-7703-625D-DF6F-785659954B13}"/>
              </a:ext>
            </a:extLst>
          </p:cNvPr>
          <p:cNvPicPr>
            <a:picLocks noChangeAspect="1"/>
          </p:cNvPicPr>
          <p:nvPr/>
        </p:nvPicPr>
        <p:blipFill>
          <a:blip r:embed="rId4"/>
          <a:stretch>
            <a:fillRect/>
          </a:stretch>
        </p:blipFill>
        <p:spPr>
          <a:xfrm>
            <a:off x="5240405" y="1257300"/>
            <a:ext cx="2462197" cy="37843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body" idx="1"/>
          </p:nvPr>
        </p:nvSpPr>
        <p:spPr>
          <a:xfrm>
            <a:off x="873842" y="1479213"/>
            <a:ext cx="7709720" cy="552743"/>
          </a:xfrm>
          <a:prstGeom prst="rect">
            <a:avLst/>
          </a:prstGeom>
          <a:noFill/>
          <a:ln>
            <a:noFill/>
          </a:ln>
        </p:spPr>
        <p:txBody>
          <a:bodyPr spcFirstLastPara="1" wrap="square" lIns="34275" tIns="34275" rIns="34275" bIns="34275" anchor="t" anchorCtr="0">
            <a:normAutofit lnSpcReduction="10000"/>
          </a:bodyPr>
          <a:lstStyle/>
          <a:p>
            <a:pPr marL="0" indent="0">
              <a:lnSpc>
                <a:spcPct val="110000"/>
              </a:lnSpc>
              <a:spcBef>
                <a:spcPts val="0"/>
              </a:spcBef>
              <a:buSzPts val="1092"/>
            </a:pPr>
            <a:endParaRPr sz="819" b="0"/>
          </a:p>
          <a:p>
            <a:pPr marL="0" indent="0">
              <a:lnSpc>
                <a:spcPct val="110000"/>
              </a:lnSpc>
              <a:spcBef>
                <a:spcPts val="300"/>
              </a:spcBef>
              <a:buSzPts val="1092"/>
            </a:pPr>
            <a:endParaRPr sz="819" b="0"/>
          </a:p>
          <a:p>
            <a:pPr marL="0" indent="0">
              <a:lnSpc>
                <a:spcPct val="110000"/>
              </a:lnSpc>
              <a:spcBef>
                <a:spcPts val="300"/>
              </a:spcBef>
              <a:buSzPts val="1092"/>
            </a:pPr>
            <a:r>
              <a:rPr lang="en-US" sz="819" b="0"/>
              <a:t> </a:t>
            </a:r>
            <a:endParaRPr/>
          </a:p>
        </p:txBody>
      </p:sp>
      <p:sp>
        <p:nvSpPr>
          <p:cNvPr id="158" name="Google Shape;158;p2"/>
          <p:cNvSpPr txBox="1"/>
          <p:nvPr/>
        </p:nvSpPr>
        <p:spPr>
          <a:xfrm>
            <a:off x="1509413" y="1275669"/>
            <a:ext cx="6125175" cy="530884"/>
          </a:xfrm>
          <a:prstGeom prst="rect">
            <a:avLst/>
          </a:prstGeom>
          <a:noFill/>
          <a:ln>
            <a:noFill/>
          </a:ln>
        </p:spPr>
        <p:txBody>
          <a:bodyPr spcFirstLastPara="1" wrap="square" lIns="34275" tIns="34275" rIns="34275" bIns="34275" anchor="t" anchorCtr="0">
            <a:spAutoFit/>
          </a:bodyPr>
          <a:lstStyle/>
          <a:p>
            <a:pPr algn="ctr" defTabSz="685800" eaLnBrk="1" fontAlgn="auto" hangingPunct="1">
              <a:spcBef>
                <a:spcPts val="0"/>
              </a:spcBef>
              <a:spcAft>
                <a:spcPts val="0"/>
              </a:spcAft>
              <a:buClr>
                <a:srgbClr val="000000"/>
              </a:buClr>
              <a:buSzPts val="4000"/>
            </a:pPr>
            <a:r>
              <a:rPr lang="en-US" sz="3000" b="1" kern="0" dirty="0">
                <a:solidFill>
                  <a:srgbClr val="000000"/>
                </a:solidFill>
                <a:latin typeface="Gotham Bold" pitchFamily="2" charset="0"/>
                <a:ea typeface="Montserrat"/>
                <a:cs typeface="Gotham Bold" pitchFamily="2" charset="0"/>
                <a:sym typeface="Montserrat"/>
              </a:rPr>
              <a:t>Welcome to your Summer Book Club </a:t>
            </a:r>
            <a:endParaRPr sz="1050" b="1" kern="0" dirty="0">
              <a:solidFill>
                <a:srgbClr val="000000"/>
              </a:solidFill>
              <a:latin typeface="Gotham Bold" pitchFamily="2" charset="0"/>
              <a:cs typeface="Gotham Bold" pitchFamily="2" charset="0"/>
              <a:sym typeface="Arial"/>
            </a:endParaRPr>
          </a:p>
        </p:txBody>
      </p:sp>
      <p:pic>
        <p:nvPicPr>
          <p:cNvPr id="3" name="Picture 2" descr="A book cover with a picture of a mountain and people&#10;&#10;Description automatically generated">
            <a:extLst>
              <a:ext uri="{FF2B5EF4-FFF2-40B4-BE49-F238E27FC236}">
                <a16:creationId xmlns:a16="http://schemas.microsoft.com/office/drawing/2014/main" id="{2231DF6E-5750-42DF-0451-0B098A9292DB}"/>
              </a:ext>
            </a:extLst>
          </p:cNvPr>
          <p:cNvPicPr>
            <a:picLocks noChangeAspect="1"/>
          </p:cNvPicPr>
          <p:nvPr/>
        </p:nvPicPr>
        <p:blipFill>
          <a:blip r:embed="rId3"/>
          <a:stretch>
            <a:fillRect/>
          </a:stretch>
        </p:blipFill>
        <p:spPr>
          <a:xfrm>
            <a:off x="2665546" y="2316572"/>
            <a:ext cx="3812908" cy="34696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body" idx="1"/>
          </p:nvPr>
        </p:nvSpPr>
        <p:spPr>
          <a:xfrm>
            <a:off x="922636" y="1233833"/>
            <a:ext cx="7556345" cy="367146"/>
          </a:xfrm>
          <a:prstGeom prst="rect">
            <a:avLst/>
          </a:prstGeom>
          <a:noFill/>
          <a:ln>
            <a:noFill/>
          </a:ln>
        </p:spPr>
        <p:txBody>
          <a:bodyPr spcFirstLastPara="1" wrap="square" lIns="34275" tIns="34275" rIns="34275" bIns="34275" anchor="t" anchorCtr="0">
            <a:noAutofit/>
          </a:bodyPr>
          <a:lstStyle/>
          <a:p>
            <a:pPr marL="0" indent="0">
              <a:spcBef>
                <a:spcPts val="0"/>
              </a:spcBef>
              <a:buSzPts val="2760"/>
            </a:pPr>
            <a:r>
              <a:rPr lang="en-US" sz="2700" dirty="0">
                <a:latin typeface="Montserrat"/>
                <a:ea typeface="Montserrat"/>
                <a:cs typeface="Montserrat"/>
                <a:sym typeface="Montserrat"/>
              </a:rPr>
              <a:t>What is Summer Book Club? </a:t>
            </a:r>
            <a:endParaRPr sz="2700" dirty="0"/>
          </a:p>
        </p:txBody>
      </p:sp>
      <p:sp>
        <p:nvSpPr>
          <p:cNvPr id="172" name="Google Shape;172;p4"/>
          <p:cNvSpPr txBox="1">
            <a:spLocks noGrp="1"/>
          </p:cNvSpPr>
          <p:nvPr>
            <p:ph type="body" idx="3"/>
          </p:nvPr>
        </p:nvSpPr>
        <p:spPr>
          <a:xfrm>
            <a:off x="1744265" y="1992631"/>
            <a:ext cx="6063305" cy="825938"/>
          </a:xfrm>
          <a:prstGeom prst="rect">
            <a:avLst/>
          </a:prstGeom>
          <a:noFill/>
          <a:ln>
            <a:noFill/>
          </a:ln>
        </p:spPr>
        <p:txBody>
          <a:bodyPr spcFirstLastPara="1" wrap="square" lIns="34275" tIns="34275" rIns="34275" bIns="34275" anchor="t" anchorCtr="0">
            <a:normAutofit/>
          </a:bodyPr>
          <a:lstStyle/>
          <a:p>
            <a:pPr marL="0" indent="0">
              <a:spcBef>
                <a:spcPts val="0"/>
              </a:spcBef>
            </a:pPr>
            <a:endParaRPr/>
          </a:p>
          <a:p>
            <a:pPr marL="0" indent="0"/>
            <a:endParaRPr/>
          </a:p>
          <a:p>
            <a:pPr marL="0" indent="0"/>
            <a:r>
              <a:rPr lang="en-US"/>
              <a:t> </a:t>
            </a:r>
            <a:endParaRPr/>
          </a:p>
        </p:txBody>
      </p:sp>
      <p:sp>
        <p:nvSpPr>
          <p:cNvPr id="173" name="Google Shape;173;p4"/>
          <p:cNvSpPr txBox="1"/>
          <p:nvPr/>
        </p:nvSpPr>
        <p:spPr>
          <a:xfrm>
            <a:off x="802462" y="1907766"/>
            <a:ext cx="7946912" cy="4085704"/>
          </a:xfrm>
          <a:prstGeom prst="rect">
            <a:avLst/>
          </a:prstGeom>
          <a:noFill/>
          <a:ln>
            <a:noFill/>
          </a:ln>
        </p:spPr>
        <p:txBody>
          <a:bodyPr spcFirstLastPara="1" wrap="square" lIns="34275" tIns="34275" rIns="34275" bIns="34275" anchor="t" anchorCtr="0">
            <a:spAutoFit/>
          </a:bodyPr>
          <a:lstStyle/>
          <a:p>
            <a:pPr defTabSz="685800" eaLnBrk="1" fontAlgn="auto" hangingPunct="1">
              <a:spcBef>
                <a:spcPts val="0"/>
              </a:spcBef>
              <a:spcAft>
                <a:spcPts val="0"/>
              </a:spcAft>
              <a:buClr>
                <a:srgbClr val="000000"/>
              </a:buClr>
              <a:buSzPts val="3200"/>
            </a:pPr>
            <a:r>
              <a:rPr lang="en-US" sz="2400" kern="0" dirty="0">
                <a:solidFill>
                  <a:srgbClr val="000000"/>
                </a:solidFill>
                <a:latin typeface="Helvetica Neue"/>
                <a:ea typeface="Helvetica Neue"/>
                <a:cs typeface="Helvetica Neue"/>
                <a:sym typeface="Helvetica Neue"/>
              </a:rPr>
              <a:t> </a:t>
            </a:r>
            <a:endParaRPr sz="1050" kern="0" dirty="0">
              <a:solidFill>
                <a:srgbClr val="000000"/>
              </a:solidFill>
              <a:latin typeface="Arial"/>
              <a:cs typeface="Arial"/>
              <a:sym typeface="Arial"/>
            </a:endParaRPr>
          </a:p>
          <a:p>
            <a:pPr marL="342900" indent="-342900" defTabSz="685800" eaLnBrk="1" fontAlgn="auto" hangingPunct="1">
              <a:spcBef>
                <a:spcPts val="0"/>
              </a:spcBef>
              <a:spcAft>
                <a:spcPts val="0"/>
              </a:spcAft>
              <a:buClr>
                <a:srgbClr val="000000"/>
              </a:buClr>
              <a:buSzPts val="3200"/>
              <a:buFont typeface="Arial"/>
              <a:buChar char="•"/>
            </a:pPr>
            <a:r>
              <a:rPr lang="en-US" sz="2400" kern="0" dirty="0">
                <a:solidFill>
                  <a:srgbClr val="000000"/>
                </a:solidFill>
                <a:latin typeface="Helvetica Neue"/>
                <a:ea typeface="Helvetica Neue"/>
                <a:cs typeface="Helvetica Neue"/>
                <a:sym typeface="Helvetica Neue"/>
              </a:rPr>
              <a:t>Lots of schools around the country are doing this too</a:t>
            </a:r>
            <a:endParaRPr sz="1050" kern="0" dirty="0">
              <a:solidFill>
                <a:srgbClr val="000000"/>
              </a:solidFill>
              <a:latin typeface="Arial"/>
              <a:cs typeface="Arial"/>
              <a:sym typeface="Arial"/>
            </a:endParaRPr>
          </a:p>
          <a:p>
            <a:pPr marL="342900" indent="-342900" defTabSz="685800" eaLnBrk="1" fontAlgn="auto" hangingPunct="1">
              <a:spcBef>
                <a:spcPts val="0"/>
              </a:spcBef>
              <a:spcAft>
                <a:spcPts val="0"/>
              </a:spcAft>
              <a:buClr>
                <a:srgbClr val="000000"/>
              </a:buClr>
              <a:buSzPts val="3200"/>
              <a:buFont typeface="Arial"/>
              <a:buChar char="•"/>
            </a:pPr>
            <a:r>
              <a:rPr lang="en-US" sz="2400" kern="0" dirty="0">
                <a:solidFill>
                  <a:srgbClr val="000000"/>
                </a:solidFill>
                <a:latin typeface="Helvetica Neue"/>
                <a:ea typeface="Helvetica Neue"/>
                <a:cs typeface="Helvetica Neue"/>
                <a:sym typeface="Helvetica Neue"/>
              </a:rPr>
              <a:t>Everyone is reading </a:t>
            </a:r>
            <a:r>
              <a:rPr lang="en-US" sz="2400" i="1" kern="0" dirty="0" err="1">
                <a:solidFill>
                  <a:srgbClr val="000000"/>
                </a:solidFill>
                <a:latin typeface="Helvetica Neue"/>
                <a:ea typeface="Helvetica Neue"/>
                <a:cs typeface="Helvetica Neue"/>
                <a:sym typeface="Helvetica Neue"/>
              </a:rPr>
              <a:t>Wonderscape</a:t>
            </a:r>
            <a:r>
              <a:rPr lang="en-US" sz="2400" i="1" kern="0" dirty="0">
                <a:solidFill>
                  <a:srgbClr val="000000"/>
                </a:solidFill>
                <a:latin typeface="Helvetica Neue"/>
                <a:ea typeface="Helvetica Neue"/>
                <a:cs typeface="Helvetica Neue"/>
                <a:sym typeface="Helvetica Neue"/>
              </a:rPr>
              <a:t> </a:t>
            </a:r>
            <a:r>
              <a:rPr lang="en-US" sz="2400" kern="0" dirty="0">
                <a:solidFill>
                  <a:srgbClr val="000000"/>
                </a:solidFill>
                <a:latin typeface="Helvetica Neue"/>
                <a:ea typeface="Helvetica Neue"/>
                <a:cs typeface="Helvetica Neue"/>
                <a:sym typeface="Helvetica Neue"/>
              </a:rPr>
              <a:t>by </a:t>
            </a:r>
            <a:r>
              <a:rPr lang="en-GB" sz="2400" kern="0" dirty="0">
                <a:solidFill>
                  <a:srgbClr val="000000"/>
                </a:solidFill>
                <a:latin typeface="Helvetica Neue"/>
                <a:ea typeface="Helvetica Neue"/>
                <a:cs typeface="Helvetica Neue"/>
                <a:sym typeface="Helvetica Neue"/>
              </a:rPr>
              <a:t>Jennifer Bell</a:t>
            </a:r>
            <a:endParaRPr sz="1050" kern="0" dirty="0">
              <a:solidFill>
                <a:srgbClr val="000000"/>
              </a:solidFill>
              <a:latin typeface="Arial"/>
              <a:cs typeface="Arial"/>
              <a:sym typeface="Arial"/>
            </a:endParaRPr>
          </a:p>
          <a:p>
            <a:pPr marL="342900" indent="-342900" defTabSz="685800" eaLnBrk="1" fontAlgn="auto" hangingPunct="1">
              <a:spcBef>
                <a:spcPts val="0"/>
              </a:spcBef>
              <a:spcAft>
                <a:spcPts val="0"/>
              </a:spcAft>
              <a:buClr>
                <a:srgbClr val="000000"/>
              </a:buClr>
              <a:buSzPts val="3200"/>
              <a:buFont typeface="Arial"/>
              <a:buChar char="•"/>
            </a:pPr>
            <a:r>
              <a:rPr lang="en-US" sz="2400" kern="0" dirty="0">
                <a:solidFill>
                  <a:srgbClr val="000000"/>
                </a:solidFill>
                <a:latin typeface="Helvetica Neue"/>
                <a:ea typeface="Helvetica Neue"/>
                <a:cs typeface="Helvetica Neue"/>
                <a:sym typeface="Helvetica Neue"/>
              </a:rPr>
              <a:t>Your child will have all summer to read the book</a:t>
            </a:r>
            <a:endParaRPr sz="1050" kern="0" dirty="0">
              <a:solidFill>
                <a:srgbClr val="000000"/>
              </a:solidFill>
              <a:latin typeface="Arial"/>
              <a:cs typeface="Arial"/>
              <a:sym typeface="Arial"/>
            </a:endParaRPr>
          </a:p>
          <a:p>
            <a:pPr marL="342900" indent="-342900" defTabSz="685800" eaLnBrk="1" fontAlgn="auto" hangingPunct="1">
              <a:spcBef>
                <a:spcPts val="0"/>
              </a:spcBef>
              <a:spcAft>
                <a:spcPts val="0"/>
              </a:spcAft>
              <a:buClr>
                <a:srgbClr val="000000"/>
              </a:buClr>
              <a:buSzPts val="3200"/>
              <a:buFont typeface="Arial"/>
              <a:buChar char="•"/>
            </a:pPr>
            <a:r>
              <a:rPr lang="en-US" sz="2400" kern="0" dirty="0">
                <a:solidFill>
                  <a:srgbClr val="000000"/>
                </a:solidFill>
                <a:latin typeface="Helvetica Neue"/>
                <a:ea typeface="Helvetica Neue"/>
                <a:cs typeface="Helvetica Neue"/>
                <a:sym typeface="Helvetica Neue"/>
              </a:rPr>
              <a:t>Your child will receive an activities pack with questions and activities related to the book including artwork and creative writing.</a:t>
            </a:r>
            <a:endParaRPr sz="1050" kern="0" dirty="0">
              <a:solidFill>
                <a:srgbClr val="000000"/>
              </a:solidFill>
              <a:latin typeface="Arial"/>
              <a:cs typeface="Arial"/>
              <a:sym typeface="Arial"/>
            </a:endParaRPr>
          </a:p>
          <a:p>
            <a:pPr marL="342900" indent="-190500" defTabSz="685800" eaLnBrk="1" fontAlgn="auto" hangingPunct="1">
              <a:spcBef>
                <a:spcPts val="0"/>
              </a:spcBef>
              <a:spcAft>
                <a:spcPts val="0"/>
              </a:spcAft>
              <a:buClr>
                <a:srgbClr val="000000"/>
              </a:buClr>
              <a:buSzPts val="3200"/>
            </a:pPr>
            <a:endParaRPr sz="2400" kern="0" dirty="0">
              <a:solidFill>
                <a:srgbClr val="000000"/>
              </a:solidFill>
              <a:latin typeface="Helvetica Neue"/>
              <a:ea typeface="Helvetica Neue"/>
              <a:cs typeface="Helvetica Neue"/>
              <a:sym typeface="Helvetica Neue"/>
            </a:endParaRPr>
          </a:p>
          <a:p>
            <a:pPr defTabSz="685800" eaLnBrk="1" fontAlgn="auto" hangingPunct="1">
              <a:spcBef>
                <a:spcPts val="0"/>
              </a:spcBef>
              <a:spcAft>
                <a:spcPts val="0"/>
              </a:spcAft>
              <a:buClr>
                <a:srgbClr val="000000"/>
              </a:buClr>
              <a:buSzPts val="3200"/>
            </a:pPr>
            <a:br>
              <a:rPr lang="en-US" sz="2400" kern="0" dirty="0">
                <a:solidFill>
                  <a:srgbClr val="000000"/>
                </a:solidFill>
                <a:latin typeface="Helvetica Neue"/>
                <a:ea typeface="Helvetica Neue"/>
                <a:cs typeface="Helvetica Neue"/>
                <a:sym typeface="Arial"/>
              </a:rPr>
            </a:br>
            <a:endParaRPr sz="1050" kern="0" dirty="0">
              <a:solidFill>
                <a:srgbClr val="000000"/>
              </a:solidFill>
              <a:latin typeface="Arial"/>
              <a:cs typeface="Arial"/>
              <a:sym typeface="Arial"/>
            </a:endParaRPr>
          </a:p>
          <a:p>
            <a:pPr algn="ctr" defTabSz="685800" eaLnBrk="1" fontAlgn="auto" hangingPunct="1">
              <a:spcBef>
                <a:spcPts val="0"/>
              </a:spcBef>
              <a:spcAft>
                <a:spcPts val="0"/>
              </a:spcAft>
              <a:buClr>
                <a:srgbClr val="000000"/>
              </a:buClr>
              <a:buSzPts val="3200"/>
            </a:pPr>
            <a:endParaRPr sz="2400" kern="0" dirty="0">
              <a:solidFill>
                <a:srgbClr val="000000"/>
              </a:solidFill>
              <a:latin typeface="Helvetica Neue"/>
              <a:ea typeface="Helvetica Neue"/>
              <a:cs typeface="Helvetica Neue"/>
              <a:sym typeface="Helvetica Neue"/>
            </a:endParaRPr>
          </a:p>
          <a:p>
            <a:pPr algn="ctr" defTabSz="685800" eaLnBrk="1" fontAlgn="auto" hangingPunct="1">
              <a:spcBef>
                <a:spcPts val="0"/>
              </a:spcBef>
              <a:spcAft>
                <a:spcPts val="0"/>
              </a:spcAft>
              <a:buClr>
                <a:srgbClr val="000000"/>
              </a:buClr>
              <a:buSzPts val="2000"/>
            </a:pPr>
            <a:endParaRPr sz="1050" kern="0" dirty="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body" idx="1"/>
          </p:nvPr>
        </p:nvSpPr>
        <p:spPr>
          <a:xfrm>
            <a:off x="749409" y="1126936"/>
            <a:ext cx="7817257" cy="573671"/>
          </a:xfrm>
          <a:prstGeom prst="rect">
            <a:avLst/>
          </a:prstGeom>
          <a:noFill/>
          <a:ln>
            <a:noFill/>
          </a:ln>
        </p:spPr>
        <p:txBody>
          <a:bodyPr spcFirstLastPara="1" wrap="square" lIns="34275" tIns="34275" rIns="34275" bIns="34275" anchor="t" anchorCtr="0">
            <a:normAutofit fontScale="92500"/>
          </a:bodyPr>
          <a:lstStyle/>
          <a:p>
            <a:pPr marL="0" indent="0">
              <a:spcBef>
                <a:spcPts val="0"/>
              </a:spcBef>
              <a:buSzPts val="3600"/>
            </a:pPr>
            <a:r>
              <a:rPr lang="en-US" sz="2700" dirty="0">
                <a:latin typeface="Montserrat"/>
                <a:ea typeface="Montserrat"/>
                <a:cs typeface="Montserrat"/>
                <a:sym typeface="Montserrat"/>
              </a:rPr>
              <a:t>Prepare for secondary school – read, read, read!</a:t>
            </a:r>
            <a:endParaRPr dirty="0"/>
          </a:p>
        </p:txBody>
      </p:sp>
      <p:sp>
        <p:nvSpPr>
          <p:cNvPr id="165" name="Google Shape;165;p3"/>
          <p:cNvSpPr txBox="1"/>
          <p:nvPr/>
        </p:nvSpPr>
        <p:spPr>
          <a:xfrm>
            <a:off x="783698" y="1700605"/>
            <a:ext cx="5326157" cy="3249577"/>
          </a:xfrm>
          <a:prstGeom prst="rect">
            <a:avLst/>
          </a:prstGeom>
          <a:noFill/>
          <a:ln>
            <a:noFill/>
          </a:ln>
        </p:spPr>
        <p:txBody>
          <a:bodyPr spcFirstLastPara="1" wrap="square" lIns="34275" tIns="34275" rIns="34275" bIns="34275" anchor="t" anchorCtr="0">
            <a:spAutoFit/>
          </a:bodyPr>
          <a:lstStyle/>
          <a:p>
            <a:pPr marL="342900" indent="-342900" defTabSz="685800" eaLnBrk="1" fontAlgn="auto" hangingPunct="1">
              <a:spcBef>
                <a:spcPts val="0"/>
              </a:spcBef>
              <a:spcAft>
                <a:spcPts val="0"/>
              </a:spcAft>
              <a:buClr>
                <a:srgbClr val="000000"/>
              </a:buClr>
              <a:buSzPts val="3200"/>
              <a:buFont typeface="Arial" panose="020B0604020202020204" pitchFamily="34" charset="0"/>
              <a:buChar char="•"/>
            </a:pPr>
            <a:r>
              <a:rPr lang="en-US" sz="2250" kern="0" dirty="0">
                <a:solidFill>
                  <a:srgbClr val="000000"/>
                </a:solidFill>
                <a:latin typeface="Helvetica Neue"/>
                <a:ea typeface="Helvetica Neue"/>
                <a:cs typeface="Helvetica Neue"/>
                <a:sym typeface="Helvetica Neue"/>
              </a:rPr>
              <a:t>Try to get your child reading every day</a:t>
            </a:r>
            <a:endParaRPr sz="2250" kern="0" dirty="0">
              <a:solidFill>
                <a:srgbClr val="000000"/>
              </a:solidFill>
              <a:latin typeface="Arial"/>
              <a:cs typeface="Arial"/>
              <a:sym typeface="Arial"/>
            </a:endParaRPr>
          </a:p>
          <a:p>
            <a:pPr marL="342900" indent="-342900" defTabSz="685800" eaLnBrk="1" fontAlgn="auto" hangingPunct="1">
              <a:spcBef>
                <a:spcPts val="750"/>
              </a:spcBef>
              <a:spcAft>
                <a:spcPts val="0"/>
              </a:spcAft>
              <a:buClr>
                <a:srgbClr val="000000"/>
              </a:buClr>
              <a:buSzPts val="3200"/>
              <a:buFont typeface="Arial"/>
              <a:buChar char="•"/>
            </a:pPr>
            <a:r>
              <a:rPr lang="en-US" sz="2250" kern="0" dirty="0">
                <a:solidFill>
                  <a:srgbClr val="000000"/>
                </a:solidFill>
                <a:latin typeface="Helvetica Neue"/>
                <a:ea typeface="Helvetica Neue"/>
                <a:cs typeface="Helvetica Neue"/>
                <a:sym typeface="Helvetica Neue"/>
              </a:rPr>
              <a:t>Let the read whatever they enjoy - magazines, comics, fiction, non-fiction, poetry, song lyrics</a:t>
            </a:r>
            <a:endParaRPr sz="2250" kern="0" dirty="0">
              <a:solidFill>
                <a:srgbClr val="000000"/>
              </a:solidFill>
              <a:latin typeface="Arial"/>
              <a:cs typeface="Arial"/>
              <a:sym typeface="Arial"/>
            </a:endParaRPr>
          </a:p>
          <a:p>
            <a:pPr marL="342900" indent="-342900" defTabSz="685800" eaLnBrk="1" fontAlgn="auto" hangingPunct="1">
              <a:spcBef>
                <a:spcPts val="750"/>
              </a:spcBef>
              <a:spcAft>
                <a:spcPts val="0"/>
              </a:spcAft>
              <a:buClr>
                <a:srgbClr val="000000"/>
              </a:buClr>
              <a:buSzPts val="3200"/>
              <a:buFont typeface="Arial"/>
              <a:buChar char="•"/>
            </a:pPr>
            <a:r>
              <a:rPr lang="en-US" sz="2250" kern="0" dirty="0">
                <a:solidFill>
                  <a:srgbClr val="000000"/>
                </a:solidFill>
                <a:latin typeface="Helvetica Neue"/>
                <a:ea typeface="Helvetica Neue"/>
                <a:cs typeface="Helvetica Neue"/>
                <a:sym typeface="Helvetica Neue"/>
              </a:rPr>
              <a:t>If they have a younger brother, sister or a pet get them to read to them</a:t>
            </a:r>
            <a:endParaRPr sz="2250" kern="0" dirty="0">
              <a:solidFill>
                <a:srgbClr val="000000"/>
              </a:solidFill>
              <a:latin typeface="Arial"/>
              <a:cs typeface="Arial"/>
              <a:sym typeface="Arial"/>
            </a:endParaRPr>
          </a:p>
          <a:p>
            <a:pPr marL="342900" indent="-342900" defTabSz="685800" eaLnBrk="1" fontAlgn="auto" hangingPunct="1">
              <a:spcBef>
                <a:spcPts val="750"/>
              </a:spcBef>
              <a:spcAft>
                <a:spcPts val="0"/>
              </a:spcAft>
              <a:buClr>
                <a:srgbClr val="000000"/>
              </a:buClr>
              <a:buSzPts val="3200"/>
              <a:buFont typeface="Arial"/>
              <a:buChar char="•"/>
            </a:pPr>
            <a:r>
              <a:rPr lang="en-US" sz="2250" kern="0" dirty="0">
                <a:solidFill>
                  <a:srgbClr val="000000"/>
                </a:solidFill>
                <a:latin typeface="Helvetica Neue"/>
                <a:ea typeface="Helvetica Neue"/>
                <a:cs typeface="Helvetica Neue"/>
                <a:sym typeface="Helvetica Neue"/>
              </a:rPr>
              <a:t>Read the book for Summer Book Club!</a:t>
            </a:r>
            <a:endParaRPr sz="2250" kern="0" dirty="0">
              <a:solidFill>
                <a:srgbClr val="000000"/>
              </a:solidFill>
              <a:latin typeface="Arial"/>
              <a:cs typeface="Arial"/>
              <a:sym typeface="Arial"/>
            </a:endParaRPr>
          </a:p>
          <a:p>
            <a:pPr marL="342900" indent="-342900" defTabSz="685800" eaLnBrk="1" fontAlgn="auto" hangingPunct="1">
              <a:spcBef>
                <a:spcPts val="750"/>
              </a:spcBef>
              <a:spcAft>
                <a:spcPts val="0"/>
              </a:spcAft>
              <a:buClr>
                <a:srgbClr val="000000"/>
              </a:buClr>
              <a:buSzPts val="3200"/>
              <a:buFont typeface="Arial"/>
              <a:buChar char="•"/>
            </a:pPr>
            <a:r>
              <a:rPr lang="en-US" sz="2250" kern="0" dirty="0">
                <a:solidFill>
                  <a:srgbClr val="000000"/>
                </a:solidFill>
                <a:latin typeface="Helvetica Neue"/>
                <a:ea typeface="Helvetica Neue"/>
                <a:cs typeface="Helvetica Neue"/>
                <a:sym typeface="Helvetica Neue"/>
              </a:rPr>
              <a:t>Visit your local library</a:t>
            </a:r>
            <a:endParaRPr sz="2250" kern="0" dirty="0">
              <a:solidFill>
                <a:srgbClr val="000000"/>
              </a:solidFill>
              <a:latin typeface="Arial"/>
              <a:cs typeface="Arial"/>
              <a:sym typeface="Arial"/>
            </a:endParaRPr>
          </a:p>
        </p:txBody>
      </p:sp>
      <p:pic>
        <p:nvPicPr>
          <p:cNvPr id="166" name="Google Shape;166;p3" descr="Picture 2"/>
          <p:cNvPicPr preferRelativeResize="0"/>
          <p:nvPr/>
        </p:nvPicPr>
        <p:blipFill rotWithShape="1">
          <a:blip r:embed="rId3">
            <a:alphaModFix/>
          </a:blip>
          <a:srcRect b="48745"/>
          <a:stretch/>
        </p:blipFill>
        <p:spPr>
          <a:xfrm>
            <a:off x="6144145" y="2274277"/>
            <a:ext cx="2768288" cy="2181197"/>
          </a:xfrm>
          <a:prstGeom prst="rect">
            <a:avLst/>
          </a:prstGeom>
          <a:noFill/>
          <a:ln>
            <a:noFill/>
          </a:ln>
        </p:spPr>
      </p:pic>
    </p:spTree>
  </p:cSld>
  <p:clrMapOvr>
    <a:masterClrMapping/>
  </p:clrMapOvr>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CIS Master">
  <a:themeElements>
    <a:clrScheme name="BCIS Master">
      <a:dk1>
        <a:srgbClr val="000000"/>
      </a:dk1>
      <a:lt1>
        <a:srgbClr val="FFFFFF"/>
      </a:lt1>
      <a:dk2>
        <a:srgbClr val="A7A7A7"/>
      </a:dk2>
      <a:lt2>
        <a:srgbClr val="535353"/>
      </a:lt2>
      <a:accent1>
        <a:srgbClr val="D41D3E"/>
      </a:accent1>
      <a:accent2>
        <a:srgbClr val="FCEA10"/>
      </a:accent2>
      <a:accent3>
        <a:srgbClr val="2FAC66"/>
      </a:accent3>
      <a:accent4>
        <a:srgbClr val="A3D7E1"/>
      </a:accent4>
      <a:accent5>
        <a:srgbClr val="AB1926"/>
      </a:accent5>
      <a:accent6>
        <a:srgbClr val="FEECD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d5c1b75-04f0-42c9-a90e-a74f917b3a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871F8C9B2F14DACBB99D15DD994D5" ma:contentTypeVersion="18" ma:contentTypeDescription="Create a new document." ma:contentTypeScope="" ma:versionID="878b92579488b67f84b52346f40aaab3">
  <xsd:schema xmlns:xsd="http://www.w3.org/2001/XMLSchema" xmlns:xs="http://www.w3.org/2001/XMLSchema" xmlns:p="http://schemas.microsoft.com/office/2006/metadata/properties" xmlns:ns3="6d5c1b75-04f0-42c9-a90e-a74f917b3ac1" xmlns:ns4="06524e91-bc04-419c-a017-13dc36efd269" targetNamespace="http://schemas.microsoft.com/office/2006/metadata/properties" ma:root="true" ma:fieldsID="d697789ca57bb5c0f6da28b076010dcb" ns3:_="" ns4:_="">
    <xsd:import namespace="6d5c1b75-04f0-42c9-a90e-a74f917b3ac1"/>
    <xsd:import namespace="06524e91-bc04-419c-a017-13dc36efd26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c1b75-04f0-42c9-a90e-a74f917b3a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524e91-bc04-419c-a017-13dc36efd26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617C9-A784-4E7E-92DE-41C081DBA42E}">
  <ds:schemaRefs>
    <ds:schemaRef ds:uri="http://purl.org/dc/terms/"/>
    <ds:schemaRef ds:uri="06524e91-bc04-419c-a017-13dc36efd269"/>
    <ds:schemaRef ds:uri="6d5c1b75-04f0-42c9-a90e-a74f917b3ac1"/>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21208F8-0778-4BB8-8637-0E148D593C32}">
  <ds:schemaRefs>
    <ds:schemaRef ds:uri="http://schemas.microsoft.com/sharepoint/v3/contenttype/forms"/>
  </ds:schemaRefs>
</ds:datastoreItem>
</file>

<file path=customXml/itemProps3.xml><?xml version="1.0" encoding="utf-8"?>
<ds:datastoreItem xmlns:ds="http://schemas.openxmlformats.org/officeDocument/2006/customXml" ds:itemID="{162B93BA-43B8-4814-BE6F-A313E6E380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5c1b75-04f0-42c9-a90e-a74f917b3ac1"/>
    <ds:schemaRef ds:uri="06524e91-bc04-419c-a017-13dc36ef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8673</TotalTime>
  <Words>3046</Words>
  <Application>Microsoft Office PowerPoint</Application>
  <PresentationFormat>On-screen Show (4:3)</PresentationFormat>
  <Paragraphs>232</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Arial,Sans-Serif</vt:lpstr>
      <vt:lpstr>Calibri</vt:lpstr>
      <vt:lpstr>Comic Sans MS</vt:lpstr>
      <vt:lpstr>Gotham Bold</vt:lpstr>
      <vt:lpstr>Helvetica Neue</vt:lpstr>
      <vt:lpstr>Montserrat</vt:lpstr>
      <vt:lpstr>Verdana</vt:lpstr>
      <vt:lpstr>Wingdings</vt:lpstr>
      <vt:lpstr>Eclipse</vt:lpstr>
      <vt:lpstr>BCIS Master</vt:lpstr>
      <vt:lpstr>YEAR 6 INDUCTION </vt:lpstr>
      <vt:lpstr> INDUCTION DAY</vt:lpstr>
      <vt:lpstr>INDUCTION DAY – WED 3rd JULY</vt:lpstr>
      <vt:lpstr>YEAR 7 INDUCTION DAY</vt:lpstr>
      <vt:lpstr>SUMMER BOOK CLUB SCHEME</vt:lpstr>
      <vt:lpstr>PowerPoint Presentation</vt:lpstr>
      <vt:lpstr>PowerPoint Presentation</vt:lpstr>
      <vt:lpstr>PowerPoint Presentation</vt:lpstr>
      <vt:lpstr>PowerPoint Presentation</vt:lpstr>
      <vt:lpstr>PowerPoint Presentation</vt:lpstr>
      <vt:lpstr>PowerPoint Presentation</vt:lpstr>
      <vt:lpstr>Be Ready, Be Respectful, Be Safe</vt:lpstr>
      <vt:lpstr>Pastoral Team</vt:lpstr>
      <vt:lpstr>Anti Bullying</vt:lpstr>
      <vt:lpstr>ATTENDANCE</vt:lpstr>
      <vt:lpstr>REPORTING AND MONITORING</vt:lpstr>
      <vt:lpstr>REPORTING AND MONITORING</vt:lpstr>
      <vt:lpstr>REPORTING AND MONITORING</vt:lpstr>
      <vt:lpstr> SCHOOL UNIFORM AND PE KIT</vt:lpstr>
      <vt:lpstr>  MOBILE PHONES AND VALUABLES</vt:lpstr>
      <vt:lpstr>SCHOOL WEBSITE www.waltonstaffs.com School twitter – @walton_staffs Departmental Instagram/Facebook pages</vt:lpstr>
      <vt:lpstr>CLASS OF 2024</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INDUCTION</dc:title>
  <dc:creator>a.cashmore</dc:creator>
  <cp:lastModifiedBy>N.Turner</cp:lastModifiedBy>
  <cp:revision>70</cp:revision>
  <cp:lastPrinted>2021-07-01T09:52:57Z</cp:lastPrinted>
  <dcterms:created xsi:type="dcterms:W3CDTF">2011-06-17T09:05:56Z</dcterms:created>
  <dcterms:modified xsi:type="dcterms:W3CDTF">2024-07-01T19:20:36Z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0x01010007F871F8C9B2F14DACBB99D15DD994D5</vt:lpwstr>
  </property>
</Properties>
</file>