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1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1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9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8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5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C4E17-949E-4E5D-8779-BC197F0DEE74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2A44-5C86-4BC4-AE72-5383D1C2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SbYBzUEQlc&amp;ab_channel=WarnerBros.UK%26Irelan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7" y="68263"/>
            <a:ext cx="7096125" cy="224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17" y="2415654"/>
            <a:ext cx="6996396" cy="4285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4717" y="2415654"/>
            <a:ext cx="30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Film Industry Knowledge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01552" y="68264"/>
            <a:ext cx="4719495" cy="3439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01551" y="3643951"/>
            <a:ext cx="4719495" cy="3057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01551" y="68263"/>
            <a:ext cx="30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Social Context Knowledge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1551" y="3644815"/>
            <a:ext cx="30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Cultural Context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81" y="0"/>
            <a:ext cx="33909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16" y="0"/>
            <a:ext cx="2685055" cy="282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22" y="2279176"/>
            <a:ext cx="1815822" cy="54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22" y="57150"/>
            <a:ext cx="1409700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030" y="226845"/>
            <a:ext cx="1112827" cy="1878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2820539"/>
            <a:ext cx="5923128" cy="1260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68118" y="2810024"/>
            <a:ext cx="13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161751" y="2820539"/>
            <a:ext cx="5796832" cy="1260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18913" y="2810024"/>
            <a:ext cx="13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" y="4166124"/>
            <a:ext cx="5923128" cy="1260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68118" y="4155609"/>
            <a:ext cx="171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161751" y="4166124"/>
            <a:ext cx="5796832" cy="1260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18913" y="4155609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" y="5501194"/>
            <a:ext cx="5923128" cy="1260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-68118" y="5490679"/>
            <a:ext cx="13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Audience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161751" y="5501194"/>
            <a:ext cx="5796832" cy="1260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18913" y="5490679"/>
            <a:ext cx="13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Audeince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01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Watch the Lego Movie Ad Break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www.youtube.com/watch?v=HSbYBzUEQlc&amp;ab_channel=WarnerBros.UK%26Ireland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is this a form of synergy?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did they screen the advert at this time on this channel?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would it appeal to the target audiences?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benefit are the character introductions between the adverts?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does the trailer follow </a:t>
            </a:r>
            <a:r>
              <a:rPr lang="en-GB" dirty="0" err="1" smtClean="0"/>
              <a:t>Todorov’s</a:t>
            </a:r>
            <a:r>
              <a:rPr lang="en-GB" dirty="0" smtClean="0"/>
              <a:t> narrative structure?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does it introduce some of </a:t>
            </a:r>
            <a:r>
              <a:rPr lang="en-GB" dirty="0" err="1" smtClean="0"/>
              <a:t>Propp’s</a:t>
            </a:r>
            <a:r>
              <a:rPr lang="en-GB" dirty="0" smtClean="0"/>
              <a:t> set characters?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10851" y="365125"/>
            <a:ext cx="3003645" cy="104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the internet to help you if you are stuck or look back at the notes in your books.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53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103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Watch the Lego Movie Ad Break</vt:lpstr>
    </vt:vector>
  </TitlesOfParts>
  <Company>New College Telford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Benton</dc:creator>
  <cp:lastModifiedBy>Tom Benton</cp:lastModifiedBy>
  <cp:revision>5</cp:revision>
  <dcterms:created xsi:type="dcterms:W3CDTF">2021-02-12T11:27:24Z</dcterms:created>
  <dcterms:modified xsi:type="dcterms:W3CDTF">2021-03-01T12:28:49Z</dcterms:modified>
</cp:coreProperties>
</file>