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61"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197CB-47E4-4425-A625-F27DF8DC6430}">
  <a:tblStyle styleId="{E96197CB-47E4-4425-A625-F27DF8DC6430}" styleName="Table_0">
    <a:wholeTbl>
      <a:tcTxStyle>
        <a:font>
          <a:latin typeface="Arial"/>
          <a:ea typeface="Arial"/>
          <a:cs typeface="Arial"/>
        </a:font>
        <a:srgbClr val="000000"/>
      </a:tcTxStyle>
      <a:tcStyle>
        <a:tcBdr>
          <a:left>
            <a:ln cap="flat" cmpd="sng">
              <a:solidFill>
                <a:srgbClr val="333333"/>
              </a:solidFill>
              <a:prstDash val="solid"/>
              <a:round/>
              <a:headEnd type="none" w="sm" len="sm"/>
              <a:tailEnd type="none" w="sm" len="sm"/>
            </a:ln>
          </a:left>
          <a:right>
            <a:ln cap="flat" cmpd="sng">
              <a:solidFill>
                <a:srgbClr val="333333"/>
              </a:solidFill>
              <a:prstDash val="solid"/>
              <a:round/>
              <a:headEnd type="none" w="sm" len="sm"/>
              <a:tailEnd type="none" w="sm" len="sm"/>
            </a:ln>
          </a:right>
          <a:top>
            <a:ln cap="flat" cmpd="sng">
              <a:solidFill>
                <a:srgbClr val="333333"/>
              </a:solidFill>
              <a:prstDash val="solid"/>
              <a:round/>
              <a:headEnd type="none" w="sm" len="sm"/>
              <a:tailEnd type="none" w="sm" len="sm"/>
            </a:ln>
          </a:top>
          <a:bottom>
            <a:ln cap="flat" cmpd="sng">
              <a:solidFill>
                <a:srgbClr val="333333"/>
              </a:solidFill>
              <a:prstDash val="solid"/>
              <a:round/>
              <a:headEnd type="none" w="sm" len="sm"/>
              <a:tailEnd type="none" w="sm" len="sm"/>
            </a:ln>
          </a:bottom>
          <a:insideH>
            <a:ln cap="flat" cmpd="sng">
              <a:solidFill>
                <a:srgbClr val="333333"/>
              </a:solidFill>
              <a:prstDash val="solid"/>
              <a:round/>
              <a:headEnd type="none" w="sm" len="sm"/>
              <a:tailEnd type="none" w="sm" len="sm"/>
            </a:ln>
          </a:insideH>
          <a:insideV>
            <a:ln cap="flat" cmpd="sng">
              <a:solidFill>
                <a:srgbClr val="333333"/>
              </a:solidFill>
              <a:prstDash val="solid"/>
              <a:round/>
              <a:headEnd type="none" w="sm" len="sm"/>
              <a:tailEnd type="none" w="sm" len="sm"/>
            </a:ln>
          </a:insideV>
        </a:tcBdr>
        <a:fill>
          <a:solidFill>
            <a:srgbClr val="FFFFFF"/>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B96AF438-6A21-4E03-9492-41BFFADA471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 styleId="{6D90F932-1C6C-471D-B3F4-2EEB7E443053}"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band2V>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Style>
        <a:tcBdr/>
      </a:tcStyle>
    </a:seCell>
    <a:swCell>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30"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uFillTx/>
              </a:defRPr>
            </a:lvl1pPr>
            <a:lvl2pPr marL="914400" lvl="1" indent="-298450">
              <a:spcBef>
                <a:spcPts val="0"/>
              </a:spcBef>
              <a:spcAft>
                <a:spcPts val="0"/>
              </a:spcAft>
              <a:buSzPts val="1100"/>
              <a:buChar char="○"/>
              <a:defRPr sz="1100">
                <a:uFillTx/>
              </a:defRPr>
            </a:lvl2pPr>
            <a:lvl3pPr marL="1371600" lvl="2" indent="-298450">
              <a:spcBef>
                <a:spcPts val="0"/>
              </a:spcBef>
              <a:spcAft>
                <a:spcPts val="0"/>
              </a:spcAft>
              <a:buSzPts val="1100"/>
              <a:buChar char="■"/>
              <a:defRPr sz="1100">
                <a:uFillTx/>
              </a:defRPr>
            </a:lvl3pPr>
            <a:lvl4pPr marL="1828800" lvl="3" indent="-298450">
              <a:spcBef>
                <a:spcPts val="0"/>
              </a:spcBef>
              <a:spcAft>
                <a:spcPts val="0"/>
              </a:spcAft>
              <a:buSzPts val="1100"/>
              <a:buChar char="●"/>
              <a:defRPr sz="1100">
                <a:uFillTx/>
              </a:defRPr>
            </a:lvl4pPr>
            <a:lvl5pPr marL="2286000" lvl="4" indent="-298450">
              <a:spcBef>
                <a:spcPts val="0"/>
              </a:spcBef>
              <a:spcAft>
                <a:spcPts val="0"/>
              </a:spcAft>
              <a:buSzPts val="1100"/>
              <a:buChar char="○"/>
              <a:defRPr sz="1100">
                <a:uFillTx/>
              </a:defRPr>
            </a:lvl5pPr>
            <a:lvl6pPr marL="2743200" lvl="5" indent="-298450">
              <a:spcBef>
                <a:spcPts val="0"/>
              </a:spcBef>
              <a:spcAft>
                <a:spcPts val="0"/>
              </a:spcAft>
              <a:buSzPts val="1100"/>
              <a:buChar char="■"/>
              <a:defRPr sz="1100">
                <a:uFillTx/>
              </a:defRPr>
            </a:lvl6pPr>
            <a:lvl7pPr marL="3200400" lvl="6" indent="-298450">
              <a:spcBef>
                <a:spcPts val="0"/>
              </a:spcBef>
              <a:spcAft>
                <a:spcPts val="0"/>
              </a:spcAft>
              <a:buSzPts val="1100"/>
              <a:buChar char="●"/>
              <a:defRPr sz="1100">
                <a:uFillTx/>
              </a:defRPr>
            </a:lvl7pPr>
            <a:lvl8pPr marL="3657600" lvl="7" indent="-298450">
              <a:spcBef>
                <a:spcPts val="0"/>
              </a:spcBef>
              <a:spcAft>
                <a:spcPts val="0"/>
              </a:spcAft>
              <a:buSzPts val="1100"/>
              <a:buChar char="○"/>
              <a:defRPr sz="1100">
                <a:uFillTx/>
              </a:defRPr>
            </a:lvl8pPr>
            <a:lvl9pPr marL="4114800" lvl="8" indent="-298450">
              <a:spcBef>
                <a:spcPts val="0"/>
              </a:spcBef>
              <a:spcAft>
                <a:spcPts val="0"/>
              </a:spcAft>
              <a:buSzPts val="1100"/>
              <a:buChar char="■"/>
              <a:defRPr sz="1100">
                <a:uFillTx/>
              </a:defRPr>
            </a:lvl9pPr>
          </a:lstStyle>
          <a:p>
            <a:endParaRPr>
              <a:uFillTx/>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54f1283e0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134" name="Google Shape;134;g54f1283e0d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54f1283e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54f1283e0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159" name="Google Shape;159;g54f1283e0d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uFillTx/>
              </a:rPr>
              <a:t>2</a:t>
            </a:fld>
            <a:endParaRPr>
              <a:uFillTx/>
            </a:endParaRPr>
          </a:p>
        </p:txBody>
      </p:sp>
    </p:spTree>
    <p:extLst>
      <p:ext uri="{BB962C8B-B14F-4D97-AF65-F5344CB8AC3E}">
        <p14:creationId xmlns:p14="http://schemas.microsoft.com/office/powerpoint/2010/main" val="154836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58" name="Google Shape;58;p14"/>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uFillTx/>
              </a:defRPr>
            </a:lvl1pPr>
            <a:lvl2pPr lvl="1" algn="ctr" rtl="0">
              <a:spcBef>
                <a:spcPts val="560"/>
              </a:spcBef>
              <a:spcAft>
                <a:spcPts val="0"/>
              </a:spcAft>
              <a:buClr>
                <a:srgbClr val="888888"/>
              </a:buClr>
              <a:buSzPts val="2800"/>
              <a:buNone/>
              <a:defRPr>
                <a:solidFill>
                  <a:srgbClr val="888888"/>
                </a:solidFill>
                <a:uFillTx/>
              </a:defRPr>
            </a:lvl2pPr>
            <a:lvl3pPr lvl="2" algn="ctr" rtl="0">
              <a:spcBef>
                <a:spcPts val="480"/>
              </a:spcBef>
              <a:spcAft>
                <a:spcPts val="0"/>
              </a:spcAft>
              <a:buClr>
                <a:srgbClr val="888888"/>
              </a:buClr>
              <a:buSzPts val="2400"/>
              <a:buNone/>
              <a:defRPr>
                <a:solidFill>
                  <a:srgbClr val="888888"/>
                </a:solidFill>
                <a:uFillTx/>
              </a:defRPr>
            </a:lvl3pPr>
            <a:lvl4pPr lvl="3" algn="ctr" rtl="0">
              <a:spcBef>
                <a:spcPts val="400"/>
              </a:spcBef>
              <a:spcAft>
                <a:spcPts val="0"/>
              </a:spcAft>
              <a:buClr>
                <a:srgbClr val="888888"/>
              </a:buClr>
              <a:buSzPts val="2000"/>
              <a:buNone/>
              <a:defRPr>
                <a:solidFill>
                  <a:srgbClr val="888888"/>
                </a:solidFill>
                <a:uFillTx/>
              </a:defRPr>
            </a:lvl4pPr>
            <a:lvl5pPr lvl="4" algn="ctr" rtl="0">
              <a:spcBef>
                <a:spcPts val="400"/>
              </a:spcBef>
              <a:spcAft>
                <a:spcPts val="0"/>
              </a:spcAft>
              <a:buClr>
                <a:srgbClr val="888888"/>
              </a:buClr>
              <a:buSzPts val="2000"/>
              <a:buNone/>
              <a:defRPr>
                <a:solidFill>
                  <a:srgbClr val="888888"/>
                </a:solidFill>
                <a:uFillTx/>
              </a:defRPr>
            </a:lvl5pPr>
            <a:lvl6pPr lvl="5" algn="ctr" rtl="0">
              <a:spcBef>
                <a:spcPts val="400"/>
              </a:spcBef>
              <a:spcAft>
                <a:spcPts val="0"/>
              </a:spcAft>
              <a:buClr>
                <a:srgbClr val="888888"/>
              </a:buClr>
              <a:buSzPts val="2000"/>
              <a:buNone/>
              <a:defRPr>
                <a:solidFill>
                  <a:srgbClr val="888888"/>
                </a:solidFill>
                <a:uFillTx/>
              </a:defRPr>
            </a:lvl6pPr>
            <a:lvl7pPr lvl="6" algn="ctr" rtl="0">
              <a:spcBef>
                <a:spcPts val="400"/>
              </a:spcBef>
              <a:spcAft>
                <a:spcPts val="0"/>
              </a:spcAft>
              <a:buClr>
                <a:srgbClr val="888888"/>
              </a:buClr>
              <a:buSzPts val="2000"/>
              <a:buNone/>
              <a:defRPr>
                <a:solidFill>
                  <a:srgbClr val="888888"/>
                </a:solidFill>
                <a:uFillTx/>
              </a:defRPr>
            </a:lvl7pPr>
            <a:lvl8pPr lvl="7" algn="ctr" rtl="0">
              <a:spcBef>
                <a:spcPts val="400"/>
              </a:spcBef>
              <a:spcAft>
                <a:spcPts val="0"/>
              </a:spcAft>
              <a:buClr>
                <a:srgbClr val="888888"/>
              </a:buClr>
              <a:buSzPts val="2000"/>
              <a:buNone/>
              <a:defRPr>
                <a:solidFill>
                  <a:srgbClr val="888888"/>
                </a:solidFill>
                <a:uFillTx/>
              </a:defRPr>
            </a:lvl8pPr>
            <a:lvl9pPr lvl="8" algn="ctr" rtl="0">
              <a:spcBef>
                <a:spcPts val="400"/>
              </a:spcBef>
              <a:spcAft>
                <a:spcPts val="0"/>
              </a:spcAft>
              <a:buClr>
                <a:srgbClr val="888888"/>
              </a:buClr>
              <a:buSzPts val="2000"/>
              <a:buNone/>
              <a:defRPr>
                <a:solidFill>
                  <a:srgbClr val="888888"/>
                </a:solidFill>
                <a:uFillTx/>
              </a:defRPr>
            </a:lvl9pPr>
          </a:lstStyle>
          <a:p>
            <a:endParaRPr>
              <a:uFillTx/>
            </a:endParaRPr>
          </a:p>
        </p:txBody>
      </p:sp>
      <p:sp>
        <p:nvSpPr>
          <p:cNvPr id="59" name="Google Shape;59;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60" name="Google Shape;60;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61" name="Google Shape;61;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6012600" y="771581"/>
            <a:ext cx="32910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121" name="Google Shape;121;p24"/>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uFillTx/>
              </a:defRPr>
            </a:lvl1pPr>
            <a:lvl2pPr marL="914400" lvl="1" indent="-342900" algn="l" rtl="0">
              <a:spcBef>
                <a:spcPts val="360"/>
              </a:spcBef>
              <a:spcAft>
                <a:spcPts val="0"/>
              </a:spcAft>
              <a:buClr>
                <a:schemeClr val="dk1"/>
              </a:buClr>
              <a:buSzPts val="1800"/>
              <a:buChar char="–"/>
              <a:defRPr>
                <a:uFillTx/>
              </a:defRPr>
            </a:lvl2pPr>
            <a:lvl3pPr marL="1371600" lvl="2" indent="-342900" algn="l" rtl="0">
              <a:spcBef>
                <a:spcPts val="360"/>
              </a:spcBef>
              <a:spcAft>
                <a:spcPts val="0"/>
              </a:spcAft>
              <a:buClr>
                <a:schemeClr val="dk1"/>
              </a:buClr>
              <a:buSzPts val="1800"/>
              <a:buChar char="•"/>
              <a:defRPr>
                <a:uFillTx/>
              </a:defRPr>
            </a:lvl3pPr>
            <a:lvl4pPr marL="1828800" lvl="3" indent="-342900" algn="l" rtl="0">
              <a:spcBef>
                <a:spcPts val="360"/>
              </a:spcBef>
              <a:spcAft>
                <a:spcPts val="0"/>
              </a:spcAft>
              <a:buClr>
                <a:schemeClr val="dk1"/>
              </a:buClr>
              <a:buSzPts val="1800"/>
              <a:buChar char="–"/>
              <a:defRPr>
                <a:uFillTx/>
              </a:defRPr>
            </a:lvl4pPr>
            <a:lvl5pPr marL="2286000" lvl="4" indent="-342900" algn="l" rtl="0">
              <a:spcBef>
                <a:spcPts val="360"/>
              </a:spcBef>
              <a:spcAft>
                <a:spcPts val="0"/>
              </a:spcAft>
              <a:buClr>
                <a:schemeClr val="dk1"/>
              </a:buClr>
              <a:buSzPts val="1800"/>
              <a:buChar char="»"/>
              <a:defRPr>
                <a:uFillTx/>
              </a:defRPr>
            </a:lvl5pPr>
            <a:lvl6pPr marL="2743200" lvl="5" indent="-342900" algn="l" rtl="0">
              <a:spcBef>
                <a:spcPts val="360"/>
              </a:spcBef>
              <a:spcAft>
                <a:spcPts val="0"/>
              </a:spcAft>
              <a:buClr>
                <a:schemeClr val="dk1"/>
              </a:buClr>
              <a:buSzPts val="1800"/>
              <a:buChar char="•"/>
              <a:defRPr>
                <a:uFillTx/>
              </a:defRPr>
            </a:lvl6pPr>
            <a:lvl7pPr marL="3200400" lvl="6" indent="-342900" algn="l" rtl="0">
              <a:spcBef>
                <a:spcPts val="360"/>
              </a:spcBef>
              <a:spcAft>
                <a:spcPts val="0"/>
              </a:spcAft>
              <a:buClr>
                <a:schemeClr val="dk1"/>
              </a:buClr>
              <a:buSzPts val="1800"/>
              <a:buChar char="•"/>
              <a:defRPr>
                <a:uFillTx/>
              </a:defRPr>
            </a:lvl7pPr>
            <a:lvl8pPr marL="3657600" lvl="7" indent="-342900" algn="l" rtl="0">
              <a:spcBef>
                <a:spcPts val="360"/>
              </a:spcBef>
              <a:spcAft>
                <a:spcPts val="0"/>
              </a:spcAft>
              <a:buClr>
                <a:schemeClr val="dk1"/>
              </a:buClr>
              <a:buSzPts val="1800"/>
              <a:buChar char="•"/>
              <a:defRPr>
                <a:uFillTx/>
              </a:defRPr>
            </a:lvl8pPr>
            <a:lvl9pPr marL="4114800" lvl="8" indent="-342900" algn="l" rtl="0">
              <a:spcBef>
                <a:spcPts val="360"/>
              </a:spcBef>
              <a:spcAft>
                <a:spcPts val="0"/>
              </a:spcAft>
              <a:buClr>
                <a:schemeClr val="dk1"/>
              </a:buClr>
              <a:buSzPts val="1800"/>
              <a:buChar char="•"/>
              <a:defRPr>
                <a:uFillTx/>
              </a:defRPr>
            </a:lvl9pPr>
          </a:lstStyle>
          <a:p>
            <a:endParaRPr>
              <a:uFillTx/>
            </a:endParaRPr>
          </a:p>
        </p:txBody>
      </p:sp>
      <p:sp>
        <p:nvSpPr>
          <p:cNvPr id="122" name="Google Shape;122;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23" name="Google Shape;12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24" name="Google Shape;12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dk1"/>
              </a:buClr>
              <a:buSzPts val="4000"/>
              <a:buFont typeface="Calibri"/>
              <a:buNone/>
              <a:defRPr sz="4000" b="1" cap="none">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70" name="Google Shape;70;p16"/>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uFillTx/>
              </a:defRPr>
            </a:lvl1pPr>
            <a:lvl2pPr marL="914400" lvl="1" indent="-228600" algn="l" rtl="0">
              <a:spcBef>
                <a:spcPts val="360"/>
              </a:spcBef>
              <a:spcAft>
                <a:spcPts val="0"/>
              </a:spcAft>
              <a:buClr>
                <a:srgbClr val="888888"/>
              </a:buClr>
              <a:buSzPts val="1800"/>
              <a:buNone/>
              <a:defRPr sz="1800">
                <a:solidFill>
                  <a:srgbClr val="888888"/>
                </a:solidFill>
                <a:uFillTx/>
              </a:defRPr>
            </a:lvl2pPr>
            <a:lvl3pPr marL="1371600" lvl="2" indent="-228600" algn="l" rtl="0">
              <a:spcBef>
                <a:spcPts val="320"/>
              </a:spcBef>
              <a:spcAft>
                <a:spcPts val="0"/>
              </a:spcAft>
              <a:buClr>
                <a:srgbClr val="888888"/>
              </a:buClr>
              <a:buSzPts val="1600"/>
              <a:buNone/>
              <a:defRPr sz="1600">
                <a:solidFill>
                  <a:srgbClr val="888888"/>
                </a:solidFill>
                <a:uFillTx/>
              </a:defRPr>
            </a:lvl3pPr>
            <a:lvl4pPr marL="1828800" lvl="3" indent="-228600" algn="l" rtl="0">
              <a:spcBef>
                <a:spcPts val="280"/>
              </a:spcBef>
              <a:spcAft>
                <a:spcPts val="0"/>
              </a:spcAft>
              <a:buClr>
                <a:srgbClr val="888888"/>
              </a:buClr>
              <a:buSzPts val="1400"/>
              <a:buNone/>
              <a:defRPr sz="1400">
                <a:solidFill>
                  <a:srgbClr val="888888"/>
                </a:solidFill>
                <a:uFillTx/>
              </a:defRPr>
            </a:lvl4pPr>
            <a:lvl5pPr marL="2286000" lvl="4" indent="-228600" algn="l" rtl="0">
              <a:spcBef>
                <a:spcPts val="280"/>
              </a:spcBef>
              <a:spcAft>
                <a:spcPts val="0"/>
              </a:spcAft>
              <a:buClr>
                <a:srgbClr val="888888"/>
              </a:buClr>
              <a:buSzPts val="1400"/>
              <a:buNone/>
              <a:defRPr sz="1400">
                <a:solidFill>
                  <a:srgbClr val="888888"/>
                </a:solidFill>
                <a:uFillTx/>
              </a:defRPr>
            </a:lvl5pPr>
            <a:lvl6pPr marL="2743200" lvl="5" indent="-228600" algn="l" rtl="0">
              <a:spcBef>
                <a:spcPts val="280"/>
              </a:spcBef>
              <a:spcAft>
                <a:spcPts val="0"/>
              </a:spcAft>
              <a:buClr>
                <a:srgbClr val="888888"/>
              </a:buClr>
              <a:buSzPts val="1400"/>
              <a:buNone/>
              <a:defRPr sz="1400">
                <a:solidFill>
                  <a:srgbClr val="888888"/>
                </a:solidFill>
                <a:uFillTx/>
              </a:defRPr>
            </a:lvl6pPr>
            <a:lvl7pPr marL="3200400" lvl="6" indent="-228600" algn="l" rtl="0">
              <a:spcBef>
                <a:spcPts val="280"/>
              </a:spcBef>
              <a:spcAft>
                <a:spcPts val="0"/>
              </a:spcAft>
              <a:buClr>
                <a:srgbClr val="888888"/>
              </a:buClr>
              <a:buSzPts val="1400"/>
              <a:buNone/>
              <a:defRPr sz="1400">
                <a:solidFill>
                  <a:srgbClr val="888888"/>
                </a:solidFill>
                <a:uFillTx/>
              </a:defRPr>
            </a:lvl7pPr>
            <a:lvl8pPr marL="3657600" lvl="7" indent="-228600" algn="l" rtl="0">
              <a:spcBef>
                <a:spcPts val="280"/>
              </a:spcBef>
              <a:spcAft>
                <a:spcPts val="0"/>
              </a:spcAft>
              <a:buClr>
                <a:srgbClr val="888888"/>
              </a:buClr>
              <a:buSzPts val="1400"/>
              <a:buNone/>
              <a:defRPr sz="1400">
                <a:solidFill>
                  <a:srgbClr val="888888"/>
                </a:solidFill>
                <a:uFillTx/>
              </a:defRPr>
            </a:lvl8pPr>
            <a:lvl9pPr marL="4114800" lvl="8" indent="-228600" algn="l" rtl="0">
              <a:spcBef>
                <a:spcPts val="280"/>
              </a:spcBef>
              <a:spcAft>
                <a:spcPts val="0"/>
              </a:spcAft>
              <a:buClr>
                <a:srgbClr val="888888"/>
              </a:buClr>
              <a:buSzPts val="1400"/>
              <a:buNone/>
              <a:defRPr sz="1400">
                <a:solidFill>
                  <a:srgbClr val="888888"/>
                </a:solidFill>
                <a:uFillTx/>
              </a:defRPr>
            </a:lvl9pPr>
          </a:lstStyle>
          <a:p>
            <a:endParaRPr>
              <a:uFillTx/>
            </a:endParaRPr>
          </a:p>
        </p:txBody>
      </p:sp>
      <p:sp>
        <p:nvSpPr>
          <p:cNvPr id="71" name="Google Shape;71;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72" name="Google Shape;72;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73" name="Google Shape;73;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76" name="Google Shape;76;p17"/>
          <p:cNvSpPr txBox="1">
            <a:spLocks noGrp="1"/>
          </p:cNvSpPr>
          <p:nvPr>
            <p:ph type="body" idx="1"/>
          </p:nvPr>
        </p:nvSpPr>
        <p:spPr>
          <a:xfrm>
            <a:off x="457200" y="900113"/>
            <a:ext cx="4038600" cy="25455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uFillTx/>
              </a:defRPr>
            </a:lvl1pPr>
            <a:lvl2pPr marL="914400" lvl="1" indent="-381000" algn="l" rtl="0">
              <a:spcBef>
                <a:spcPts val="480"/>
              </a:spcBef>
              <a:spcAft>
                <a:spcPts val="0"/>
              </a:spcAft>
              <a:buClr>
                <a:schemeClr val="dk1"/>
              </a:buClr>
              <a:buSzPts val="2400"/>
              <a:buChar char="–"/>
              <a:defRPr sz="2400">
                <a:uFillTx/>
              </a:defRPr>
            </a:lvl2pPr>
            <a:lvl3pPr marL="1371600" lvl="2" indent="-355600" algn="l" rtl="0">
              <a:spcBef>
                <a:spcPts val="400"/>
              </a:spcBef>
              <a:spcAft>
                <a:spcPts val="0"/>
              </a:spcAft>
              <a:buClr>
                <a:schemeClr val="dk1"/>
              </a:buClr>
              <a:buSzPts val="2000"/>
              <a:buChar char="•"/>
              <a:defRPr sz="2000">
                <a:uFillTx/>
              </a:defRPr>
            </a:lvl3pPr>
            <a:lvl4pPr marL="1828800" lvl="3" indent="-342900" algn="l" rtl="0">
              <a:spcBef>
                <a:spcPts val="360"/>
              </a:spcBef>
              <a:spcAft>
                <a:spcPts val="0"/>
              </a:spcAft>
              <a:buClr>
                <a:schemeClr val="dk1"/>
              </a:buClr>
              <a:buSzPts val="1800"/>
              <a:buChar char="–"/>
              <a:defRPr sz="1800">
                <a:uFillTx/>
              </a:defRPr>
            </a:lvl4pPr>
            <a:lvl5pPr marL="2286000" lvl="4" indent="-342900" algn="l" rtl="0">
              <a:spcBef>
                <a:spcPts val="360"/>
              </a:spcBef>
              <a:spcAft>
                <a:spcPts val="0"/>
              </a:spcAft>
              <a:buClr>
                <a:schemeClr val="dk1"/>
              </a:buClr>
              <a:buSzPts val="1800"/>
              <a:buChar char="»"/>
              <a:defRPr sz="1800">
                <a:uFillTx/>
              </a:defRPr>
            </a:lvl5pPr>
            <a:lvl6pPr marL="2743200" lvl="5" indent="-342900" algn="l" rtl="0">
              <a:spcBef>
                <a:spcPts val="360"/>
              </a:spcBef>
              <a:spcAft>
                <a:spcPts val="0"/>
              </a:spcAft>
              <a:buClr>
                <a:schemeClr val="dk1"/>
              </a:buClr>
              <a:buSzPts val="1800"/>
              <a:buChar char="•"/>
              <a:defRPr sz="1800">
                <a:uFillTx/>
              </a:defRPr>
            </a:lvl6pPr>
            <a:lvl7pPr marL="3200400" lvl="6" indent="-342900" algn="l" rtl="0">
              <a:spcBef>
                <a:spcPts val="360"/>
              </a:spcBef>
              <a:spcAft>
                <a:spcPts val="0"/>
              </a:spcAft>
              <a:buClr>
                <a:schemeClr val="dk1"/>
              </a:buClr>
              <a:buSzPts val="1800"/>
              <a:buChar char="•"/>
              <a:defRPr sz="1800">
                <a:uFillTx/>
              </a:defRPr>
            </a:lvl7pPr>
            <a:lvl8pPr marL="3657600" lvl="7" indent="-342900" algn="l" rtl="0">
              <a:spcBef>
                <a:spcPts val="360"/>
              </a:spcBef>
              <a:spcAft>
                <a:spcPts val="0"/>
              </a:spcAft>
              <a:buClr>
                <a:schemeClr val="dk1"/>
              </a:buClr>
              <a:buSzPts val="1800"/>
              <a:buChar char="•"/>
              <a:defRPr sz="1800">
                <a:uFillTx/>
              </a:defRPr>
            </a:lvl8pPr>
            <a:lvl9pPr marL="4114800" lvl="8" indent="-342900" algn="l" rtl="0">
              <a:spcBef>
                <a:spcPts val="360"/>
              </a:spcBef>
              <a:spcAft>
                <a:spcPts val="0"/>
              </a:spcAft>
              <a:buClr>
                <a:schemeClr val="dk1"/>
              </a:buClr>
              <a:buSzPts val="1800"/>
              <a:buChar char="•"/>
              <a:defRPr sz="1800">
                <a:uFillTx/>
              </a:defRPr>
            </a:lvl9pPr>
          </a:lstStyle>
          <a:p>
            <a:endParaRPr>
              <a:uFillTx/>
            </a:endParaRPr>
          </a:p>
        </p:txBody>
      </p:sp>
      <p:sp>
        <p:nvSpPr>
          <p:cNvPr id="77" name="Google Shape;77;p17"/>
          <p:cNvSpPr txBox="1">
            <a:spLocks noGrp="1"/>
          </p:cNvSpPr>
          <p:nvPr>
            <p:ph type="body" idx="2"/>
          </p:nvPr>
        </p:nvSpPr>
        <p:spPr>
          <a:xfrm>
            <a:off x="4648200" y="900113"/>
            <a:ext cx="4038600" cy="25455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uFillTx/>
              </a:defRPr>
            </a:lvl1pPr>
            <a:lvl2pPr marL="914400" lvl="1" indent="-381000" algn="l" rtl="0">
              <a:spcBef>
                <a:spcPts val="480"/>
              </a:spcBef>
              <a:spcAft>
                <a:spcPts val="0"/>
              </a:spcAft>
              <a:buClr>
                <a:schemeClr val="dk1"/>
              </a:buClr>
              <a:buSzPts val="2400"/>
              <a:buChar char="–"/>
              <a:defRPr sz="2400">
                <a:uFillTx/>
              </a:defRPr>
            </a:lvl2pPr>
            <a:lvl3pPr marL="1371600" lvl="2" indent="-355600" algn="l" rtl="0">
              <a:spcBef>
                <a:spcPts val="400"/>
              </a:spcBef>
              <a:spcAft>
                <a:spcPts val="0"/>
              </a:spcAft>
              <a:buClr>
                <a:schemeClr val="dk1"/>
              </a:buClr>
              <a:buSzPts val="2000"/>
              <a:buChar char="•"/>
              <a:defRPr sz="2000">
                <a:uFillTx/>
              </a:defRPr>
            </a:lvl3pPr>
            <a:lvl4pPr marL="1828800" lvl="3" indent="-342900" algn="l" rtl="0">
              <a:spcBef>
                <a:spcPts val="360"/>
              </a:spcBef>
              <a:spcAft>
                <a:spcPts val="0"/>
              </a:spcAft>
              <a:buClr>
                <a:schemeClr val="dk1"/>
              </a:buClr>
              <a:buSzPts val="1800"/>
              <a:buChar char="–"/>
              <a:defRPr sz="1800">
                <a:uFillTx/>
              </a:defRPr>
            </a:lvl4pPr>
            <a:lvl5pPr marL="2286000" lvl="4" indent="-342900" algn="l" rtl="0">
              <a:spcBef>
                <a:spcPts val="360"/>
              </a:spcBef>
              <a:spcAft>
                <a:spcPts val="0"/>
              </a:spcAft>
              <a:buClr>
                <a:schemeClr val="dk1"/>
              </a:buClr>
              <a:buSzPts val="1800"/>
              <a:buChar char="»"/>
              <a:defRPr sz="1800">
                <a:uFillTx/>
              </a:defRPr>
            </a:lvl5pPr>
            <a:lvl6pPr marL="2743200" lvl="5" indent="-342900" algn="l" rtl="0">
              <a:spcBef>
                <a:spcPts val="360"/>
              </a:spcBef>
              <a:spcAft>
                <a:spcPts val="0"/>
              </a:spcAft>
              <a:buClr>
                <a:schemeClr val="dk1"/>
              </a:buClr>
              <a:buSzPts val="1800"/>
              <a:buChar char="•"/>
              <a:defRPr sz="1800">
                <a:uFillTx/>
              </a:defRPr>
            </a:lvl6pPr>
            <a:lvl7pPr marL="3200400" lvl="6" indent="-342900" algn="l" rtl="0">
              <a:spcBef>
                <a:spcPts val="360"/>
              </a:spcBef>
              <a:spcAft>
                <a:spcPts val="0"/>
              </a:spcAft>
              <a:buClr>
                <a:schemeClr val="dk1"/>
              </a:buClr>
              <a:buSzPts val="1800"/>
              <a:buChar char="•"/>
              <a:defRPr sz="1800">
                <a:uFillTx/>
              </a:defRPr>
            </a:lvl7pPr>
            <a:lvl8pPr marL="3657600" lvl="7" indent="-342900" algn="l" rtl="0">
              <a:spcBef>
                <a:spcPts val="360"/>
              </a:spcBef>
              <a:spcAft>
                <a:spcPts val="0"/>
              </a:spcAft>
              <a:buClr>
                <a:schemeClr val="dk1"/>
              </a:buClr>
              <a:buSzPts val="1800"/>
              <a:buChar char="•"/>
              <a:defRPr sz="1800">
                <a:uFillTx/>
              </a:defRPr>
            </a:lvl8pPr>
            <a:lvl9pPr marL="4114800" lvl="8" indent="-342900" algn="l" rtl="0">
              <a:spcBef>
                <a:spcPts val="360"/>
              </a:spcBef>
              <a:spcAft>
                <a:spcPts val="0"/>
              </a:spcAft>
              <a:buClr>
                <a:schemeClr val="dk1"/>
              </a:buClr>
              <a:buSzPts val="1800"/>
              <a:buChar char="•"/>
              <a:defRPr sz="1800">
                <a:uFillTx/>
              </a:defRPr>
            </a:lvl9pPr>
          </a:lstStyle>
          <a:p>
            <a:endParaRPr>
              <a:uFillTx/>
            </a:endParaRPr>
          </a:p>
        </p:txBody>
      </p:sp>
      <p:sp>
        <p:nvSpPr>
          <p:cNvPr id="78" name="Google Shape;78;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79" name="Google Shape;79;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80" name="Google Shape;80;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4400"/>
              <a:buFont typeface="Calibri"/>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83" name="Google Shape;83;p1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uFillTx/>
              </a:defRPr>
            </a:lvl1pPr>
            <a:lvl2pPr marL="914400" lvl="1" indent="-228600" algn="l" rtl="0">
              <a:spcBef>
                <a:spcPts val="400"/>
              </a:spcBef>
              <a:spcAft>
                <a:spcPts val="0"/>
              </a:spcAft>
              <a:buClr>
                <a:schemeClr val="dk1"/>
              </a:buClr>
              <a:buSzPts val="2000"/>
              <a:buNone/>
              <a:defRPr sz="2000" b="1">
                <a:uFillTx/>
              </a:defRPr>
            </a:lvl2pPr>
            <a:lvl3pPr marL="1371600" lvl="2" indent="-228600" algn="l" rtl="0">
              <a:spcBef>
                <a:spcPts val="360"/>
              </a:spcBef>
              <a:spcAft>
                <a:spcPts val="0"/>
              </a:spcAft>
              <a:buClr>
                <a:schemeClr val="dk1"/>
              </a:buClr>
              <a:buSzPts val="1800"/>
              <a:buNone/>
              <a:defRPr sz="1800" b="1">
                <a:uFillTx/>
              </a:defRPr>
            </a:lvl3pPr>
            <a:lvl4pPr marL="1828800" lvl="3" indent="-228600" algn="l" rtl="0">
              <a:spcBef>
                <a:spcPts val="320"/>
              </a:spcBef>
              <a:spcAft>
                <a:spcPts val="0"/>
              </a:spcAft>
              <a:buClr>
                <a:schemeClr val="dk1"/>
              </a:buClr>
              <a:buSzPts val="1600"/>
              <a:buNone/>
              <a:defRPr sz="1600" b="1">
                <a:uFillTx/>
              </a:defRPr>
            </a:lvl4pPr>
            <a:lvl5pPr marL="2286000" lvl="4" indent="-228600" algn="l" rtl="0">
              <a:spcBef>
                <a:spcPts val="320"/>
              </a:spcBef>
              <a:spcAft>
                <a:spcPts val="0"/>
              </a:spcAft>
              <a:buClr>
                <a:schemeClr val="dk1"/>
              </a:buClr>
              <a:buSzPts val="1600"/>
              <a:buNone/>
              <a:defRPr sz="1600" b="1">
                <a:uFillTx/>
              </a:defRPr>
            </a:lvl5pPr>
            <a:lvl6pPr marL="2743200" lvl="5" indent="-228600" algn="l" rtl="0">
              <a:spcBef>
                <a:spcPts val="320"/>
              </a:spcBef>
              <a:spcAft>
                <a:spcPts val="0"/>
              </a:spcAft>
              <a:buClr>
                <a:schemeClr val="dk1"/>
              </a:buClr>
              <a:buSzPts val="1600"/>
              <a:buNone/>
              <a:defRPr sz="1600" b="1">
                <a:uFillTx/>
              </a:defRPr>
            </a:lvl6pPr>
            <a:lvl7pPr marL="3200400" lvl="6" indent="-228600" algn="l" rtl="0">
              <a:spcBef>
                <a:spcPts val="320"/>
              </a:spcBef>
              <a:spcAft>
                <a:spcPts val="0"/>
              </a:spcAft>
              <a:buClr>
                <a:schemeClr val="dk1"/>
              </a:buClr>
              <a:buSzPts val="1600"/>
              <a:buNone/>
              <a:defRPr sz="1600" b="1">
                <a:uFillTx/>
              </a:defRPr>
            </a:lvl7pPr>
            <a:lvl8pPr marL="3657600" lvl="7" indent="-228600" algn="l" rtl="0">
              <a:spcBef>
                <a:spcPts val="320"/>
              </a:spcBef>
              <a:spcAft>
                <a:spcPts val="0"/>
              </a:spcAft>
              <a:buClr>
                <a:schemeClr val="dk1"/>
              </a:buClr>
              <a:buSzPts val="1600"/>
              <a:buNone/>
              <a:defRPr sz="1600" b="1">
                <a:uFillTx/>
              </a:defRPr>
            </a:lvl8pPr>
            <a:lvl9pPr marL="4114800" lvl="8" indent="-228600" algn="l" rtl="0">
              <a:spcBef>
                <a:spcPts val="320"/>
              </a:spcBef>
              <a:spcAft>
                <a:spcPts val="0"/>
              </a:spcAft>
              <a:buClr>
                <a:schemeClr val="dk1"/>
              </a:buClr>
              <a:buSzPts val="1600"/>
              <a:buNone/>
              <a:defRPr sz="1600" b="1">
                <a:uFillTx/>
              </a:defRPr>
            </a:lvl9pPr>
          </a:lstStyle>
          <a:p>
            <a:endParaRPr>
              <a:uFillTx/>
            </a:endParaRPr>
          </a:p>
        </p:txBody>
      </p:sp>
      <p:sp>
        <p:nvSpPr>
          <p:cNvPr id="84" name="Google Shape;84;p1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uFillTx/>
              </a:defRPr>
            </a:lvl1pPr>
            <a:lvl2pPr marL="914400" lvl="1" indent="-355600" algn="l" rtl="0">
              <a:spcBef>
                <a:spcPts val="400"/>
              </a:spcBef>
              <a:spcAft>
                <a:spcPts val="0"/>
              </a:spcAft>
              <a:buClr>
                <a:schemeClr val="dk1"/>
              </a:buClr>
              <a:buSzPts val="2000"/>
              <a:buChar char="–"/>
              <a:defRPr sz="2000">
                <a:uFillTx/>
              </a:defRPr>
            </a:lvl2pPr>
            <a:lvl3pPr marL="1371600" lvl="2" indent="-342900" algn="l" rtl="0">
              <a:spcBef>
                <a:spcPts val="360"/>
              </a:spcBef>
              <a:spcAft>
                <a:spcPts val="0"/>
              </a:spcAft>
              <a:buClr>
                <a:schemeClr val="dk1"/>
              </a:buClr>
              <a:buSzPts val="1800"/>
              <a:buChar char="•"/>
              <a:defRPr sz="1800">
                <a:uFillTx/>
              </a:defRPr>
            </a:lvl3pPr>
            <a:lvl4pPr marL="1828800" lvl="3" indent="-330200" algn="l" rtl="0">
              <a:spcBef>
                <a:spcPts val="320"/>
              </a:spcBef>
              <a:spcAft>
                <a:spcPts val="0"/>
              </a:spcAft>
              <a:buClr>
                <a:schemeClr val="dk1"/>
              </a:buClr>
              <a:buSzPts val="1600"/>
              <a:buChar char="–"/>
              <a:defRPr sz="1600">
                <a:uFillTx/>
              </a:defRPr>
            </a:lvl4pPr>
            <a:lvl5pPr marL="2286000" lvl="4" indent="-330200" algn="l" rtl="0">
              <a:spcBef>
                <a:spcPts val="320"/>
              </a:spcBef>
              <a:spcAft>
                <a:spcPts val="0"/>
              </a:spcAft>
              <a:buClr>
                <a:schemeClr val="dk1"/>
              </a:buClr>
              <a:buSzPts val="1600"/>
              <a:buChar char="»"/>
              <a:defRPr sz="1600">
                <a:uFillTx/>
              </a:defRPr>
            </a:lvl5pPr>
            <a:lvl6pPr marL="2743200" lvl="5" indent="-330200" algn="l" rtl="0">
              <a:spcBef>
                <a:spcPts val="320"/>
              </a:spcBef>
              <a:spcAft>
                <a:spcPts val="0"/>
              </a:spcAft>
              <a:buClr>
                <a:schemeClr val="dk1"/>
              </a:buClr>
              <a:buSzPts val="1600"/>
              <a:buChar char="•"/>
              <a:defRPr sz="1600">
                <a:uFillTx/>
              </a:defRPr>
            </a:lvl6pPr>
            <a:lvl7pPr marL="3200400" lvl="6" indent="-330200" algn="l" rtl="0">
              <a:spcBef>
                <a:spcPts val="320"/>
              </a:spcBef>
              <a:spcAft>
                <a:spcPts val="0"/>
              </a:spcAft>
              <a:buClr>
                <a:schemeClr val="dk1"/>
              </a:buClr>
              <a:buSzPts val="1600"/>
              <a:buChar char="•"/>
              <a:defRPr sz="1600">
                <a:uFillTx/>
              </a:defRPr>
            </a:lvl7pPr>
            <a:lvl8pPr marL="3657600" lvl="7" indent="-330200" algn="l" rtl="0">
              <a:spcBef>
                <a:spcPts val="320"/>
              </a:spcBef>
              <a:spcAft>
                <a:spcPts val="0"/>
              </a:spcAft>
              <a:buClr>
                <a:schemeClr val="dk1"/>
              </a:buClr>
              <a:buSzPts val="1600"/>
              <a:buChar char="•"/>
              <a:defRPr sz="1600">
                <a:uFillTx/>
              </a:defRPr>
            </a:lvl8pPr>
            <a:lvl9pPr marL="4114800" lvl="8" indent="-330200" algn="l" rtl="0">
              <a:spcBef>
                <a:spcPts val="320"/>
              </a:spcBef>
              <a:spcAft>
                <a:spcPts val="0"/>
              </a:spcAft>
              <a:buClr>
                <a:schemeClr val="dk1"/>
              </a:buClr>
              <a:buSzPts val="1600"/>
              <a:buChar char="•"/>
              <a:defRPr sz="1600">
                <a:uFillTx/>
              </a:defRPr>
            </a:lvl9pPr>
          </a:lstStyle>
          <a:p>
            <a:endParaRPr>
              <a:uFillTx/>
            </a:endParaRPr>
          </a:p>
        </p:txBody>
      </p:sp>
      <p:sp>
        <p:nvSpPr>
          <p:cNvPr id="85" name="Google Shape;85;p18"/>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uFillTx/>
              </a:defRPr>
            </a:lvl1pPr>
            <a:lvl2pPr marL="914400" lvl="1" indent="-228600" algn="l" rtl="0">
              <a:spcBef>
                <a:spcPts val="400"/>
              </a:spcBef>
              <a:spcAft>
                <a:spcPts val="0"/>
              </a:spcAft>
              <a:buClr>
                <a:schemeClr val="dk1"/>
              </a:buClr>
              <a:buSzPts val="2000"/>
              <a:buNone/>
              <a:defRPr sz="2000" b="1">
                <a:uFillTx/>
              </a:defRPr>
            </a:lvl2pPr>
            <a:lvl3pPr marL="1371600" lvl="2" indent="-228600" algn="l" rtl="0">
              <a:spcBef>
                <a:spcPts val="360"/>
              </a:spcBef>
              <a:spcAft>
                <a:spcPts val="0"/>
              </a:spcAft>
              <a:buClr>
                <a:schemeClr val="dk1"/>
              </a:buClr>
              <a:buSzPts val="1800"/>
              <a:buNone/>
              <a:defRPr sz="1800" b="1">
                <a:uFillTx/>
              </a:defRPr>
            </a:lvl3pPr>
            <a:lvl4pPr marL="1828800" lvl="3" indent="-228600" algn="l" rtl="0">
              <a:spcBef>
                <a:spcPts val="320"/>
              </a:spcBef>
              <a:spcAft>
                <a:spcPts val="0"/>
              </a:spcAft>
              <a:buClr>
                <a:schemeClr val="dk1"/>
              </a:buClr>
              <a:buSzPts val="1600"/>
              <a:buNone/>
              <a:defRPr sz="1600" b="1">
                <a:uFillTx/>
              </a:defRPr>
            </a:lvl4pPr>
            <a:lvl5pPr marL="2286000" lvl="4" indent="-228600" algn="l" rtl="0">
              <a:spcBef>
                <a:spcPts val="320"/>
              </a:spcBef>
              <a:spcAft>
                <a:spcPts val="0"/>
              </a:spcAft>
              <a:buClr>
                <a:schemeClr val="dk1"/>
              </a:buClr>
              <a:buSzPts val="1600"/>
              <a:buNone/>
              <a:defRPr sz="1600" b="1">
                <a:uFillTx/>
              </a:defRPr>
            </a:lvl5pPr>
            <a:lvl6pPr marL="2743200" lvl="5" indent="-228600" algn="l" rtl="0">
              <a:spcBef>
                <a:spcPts val="320"/>
              </a:spcBef>
              <a:spcAft>
                <a:spcPts val="0"/>
              </a:spcAft>
              <a:buClr>
                <a:schemeClr val="dk1"/>
              </a:buClr>
              <a:buSzPts val="1600"/>
              <a:buNone/>
              <a:defRPr sz="1600" b="1">
                <a:uFillTx/>
              </a:defRPr>
            </a:lvl6pPr>
            <a:lvl7pPr marL="3200400" lvl="6" indent="-228600" algn="l" rtl="0">
              <a:spcBef>
                <a:spcPts val="320"/>
              </a:spcBef>
              <a:spcAft>
                <a:spcPts val="0"/>
              </a:spcAft>
              <a:buClr>
                <a:schemeClr val="dk1"/>
              </a:buClr>
              <a:buSzPts val="1600"/>
              <a:buNone/>
              <a:defRPr sz="1600" b="1">
                <a:uFillTx/>
              </a:defRPr>
            </a:lvl7pPr>
            <a:lvl8pPr marL="3657600" lvl="7" indent="-228600" algn="l" rtl="0">
              <a:spcBef>
                <a:spcPts val="320"/>
              </a:spcBef>
              <a:spcAft>
                <a:spcPts val="0"/>
              </a:spcAft>
              <a:buClr>
                <a:schemeClr val="dk1"/>
              </a:buClr>
              <a:buSzPts val="1600"/>
              <a:buNone/>
              <a:defRPr sz="1600" b="1">
                <a:uFillTx/>
              </a:defRPr>
            </a:lvl8pPr>
            <a:lvl9pPr marL="4114800" lvl="8" indent="-228600" algn="l" rtl="0">
              <a:spcBef>
                <a:spcPts val="320"/>
              </a:spcBef>
              <a:spcAft>
                <a:spcPts val="0"/>
              </a:spcAft>
              <a:buClr>
                <a:schemeClr val="dk1"/>
              </a:buClr>
              <a:buSzPts val="1600"/>
              <a:buNone/>
              <a:defRPr sz="1600" b="1">
                <a:uFillTx/>
              </a:defRPr>
            </a:lvl9pPr>
          </a:lstStyle>
          <a:p>
            <a:endParaRPr>
              <a:uFillTx/>
            </a:endParaRPr>
          </a:p>
        </p:txBody>
      </p:sp>
      <p:sp>
        <p:nvSpPr>
          <p:cNvPr id="86" name="Google Shape;86;p18"/>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uFillTx/>
              </a:defRPr>
            </a:lvl1pPr>
            <a:lvl2pPr marL="914400" lvl="1" indent="-355600" algn="l" rtl="0">
              <a:spcBef>
                <a:spcPts val="400"/>
              </a:spcBef>
              <a:spcAft>
                <a:spcPts val="0"/>
              </a:spcAft>
              <a:buClr>
                <a:schemeClr val="dk1"/>
              </a:buClr>
              <a:buSzPts val="2000"/>
              <a:buChar char="–"/>
              <a:defRPr sz="2000">
                <a:uFillTx/>
              </a:defRPr>
            </a:lvl2pPr>
            <a:lvl3pPr marL="1371600" lvl="2" indent="-342900" algn="l" rtl="0">
              <a:spcBef>
                <a:spcPts val="360"/>
              </a:spcBef>
              <a:spcAft>
                <a:spcPts val="0"/>
              </a:spcAft>
              <a:buClr>
                <a:schemeClr val="dk1"/>
              </a:buClr>
              <a:buSzPts val="1800"/>
              <a:buChar char="•"/>
              <a:defRPr sz="1800">
                <a:uFillTx/>
              </a:defRPr>
            </a:lvl3pPr>
            <a:lvl4pPr marL="1828800" lvl="3" indent="-330200" algn="l" rtl="0">
              <a:spcBef>
                <a:spcPts val="320"/>
              </a:spcBef>
              <a:spcAft>
                <a:spcPts val="0"/>
              </a:spcAft>
              <a:buClr>
                <a:schemeClr val="dk1"/>
              </a:buClr>
              <a:buSzPts val="1600"/>
              <a:buChar char="–"/>
              <a:defRPr sz="1600">
                <a:uFillTx/>
              </a:defRPr>
            </a:lvl4pPr>
            <a:lvl5pPr marL="2286000" lvl="4" indent="-330200" algn="l" rtl="0">
              <a:spcBef>
                <a:spcPts val="320"/>
              </a:spcBef>
              <a:spcAft>
                <a:spcPts val="0"/>
              </a:spcAft>
              <a:buClr>
                <a:schemeClr val="dk1"/>
              </a:buClr>
              <a:buSzPts val="1600"/>
              <a:buChar char="»"/>
              <a:defRPr sz="1600">
                <a:uFillTx/>
              </a:defRPr>
            </a:lvl5pPr>
            <a:lvl6pPr marL="2743200" lvl="5" indent="-330200" algn="l" rtl="0">
              <a:spcBef>
                <a:spcPts val="320"/>
              </a:spcBef>
              <a:spcAft>
                <a:spcPts val="0"/>
              </a:spcAft>
              <a:buClr>
                <a:schemeClr val="dk1"/>
              </a:buClr>
              <a:buSzPts val="1600"/>
              <a:buChar char="•"/>
              <a:defRPr sz="1600">
                <a:uFillTx/>
              </a:defRPr>
            </a:lvl6pPr>
            <a:lvl7pPr marL="3200400" lvl="6" indent="-330200" algn="l" rtl="0">
              <a:spcBef>
                <a:spcPts val="320"/>
              </a:spcBef>
              <a:spcAft>
                <a:spcPts val="0"/>
              </a:spcAft>
              <a:buClr>
                <a:schemeClr val="dk1"/>
              </a:buClr>
              <a:buSzPts val="1600"/>
              <a:buChar char="•"/>
              <a:defRPr sz="1600">
                <a:uFillTx/>
              </a:defRPr>
            </a:lvl7pPr>
            <a:lvl8pPr marL="3657600" lvl="7" indent="-330200" algn="l" rtl="0">
              <a:spcBef>
                <a:spcPts val="320"/>
              </a:spcBef>
              <a:spcAft>
                <a:spcPts val="0"/>
              </a:spcAft>
              <a:buClr>
                <a:schemeClr val="dk1"/>
              </a:buClr>
              <a:buSzPts val="1600"/>
              <a:buChar char="•"/>
              <a:defRPr sz="1600">
                <a:uFillTx/>
              </a:defRPr>
            </a:lvl8pPr>
            <a:lvl9pPr marL="4114800" lvl="8" indent="-330200" algn="l" rtl="0">
              <a:spcBef>
                <a:spcPts val="320"/>
              </a:spcBef>
              <a:spcAft>
                <a:spcPts val="0"/>
              </a:spcAft>
              <a:buClr>
                <a:schemeClr val="dk1"/>
              </a:buClr>
              <a:buSzPts val="1600"/>
              <a:buChar char="•"/>
              <a:defRPr sz="1600">
                <a:uFillTx/>
              </a:defRPr>
            </a:lvl9pPr>
          </a:lstStyle>
          <a:p>
            <a:endParaRPr>
              <a:uFillTx/>
            </a:endParaRPr>
          </a:p>
        </p:txBody>
      </p:sp>
      <p:sp>
        <p:nvSpPr>
          <p:cNvPr id="87" name="Google Shape;87;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88" name="Google Shape;88;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89" name="Google Shape;89;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92" name="Google Shape;9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93" name="Google Shape;93;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94" name="Google Shape;94;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97" name="Google Shape;9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98" name="Google Shape;9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101" name="Google Shape;101;p21"/>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uFillTx/>
              </a:defRPr>
            </a:lvl1pPr>
            <a:lvl2pPr marL="914400" lvl="1" indent="-406400" algn="l" rtl="0">
              <a:spcBef>
                <a:spcPts val="560"/>
              </a:spcBef>
              <a:spcAft>
                <a:spcPts val="0"/>
              </a:spcAft>
              <a:buClr>
                <a:schemeClr val="dk1"/>
              </a:buClr>
              <a:buSzPts val="2800"/>
              <a:buChar char="–"/>
              <a:defRPr sz="2800">
                <a:uFillTx/>
              </a:defRPr>
            </a:lvl2pPr>
            <a:lvl3pPr marL="1371600" lvl="2" indent="-381000" algn="l" rtl="0">
              <a:spcBef>
                <a:spcPts val="480"/>
              </a:spcBef>
              <a:spcAft>
                <a:spcPts val="0"/>
              </a:spcAft>
              <a:buClr>
                <a:schemeClr val="dk1"/>
              </a:buClr>
              <a:buSzPts val="2400"/>
              <a:buChar char="•"/>
              <a:defRPr sz="2400">
                <a:uFillTx/>
              </a:defRPr>
            </a:lvl3pPr>
            <a:lvl4pPr marL="1828800" lvl="3" indent="-355600" algn="l" rtl="0">
              <a:spcBef>
                <a:spcPts val="400"/>
              </a:spcBef>
              <a:spcAft>
                <a:spcPts val="0"/>
              </a:spcAft>
              <a:buClr>
                <a:schemeClr val="dk1"/>
              </a:buClr>
              <a:buSzPts val="2000"/>
              <a:buChar char="–"/>
              <a:defRPr sz="2000">
                <a:uFillTx/>
              </a:defRPr>
            </a:lvl4pPr>
            <a:lvl5pPr marL="2286000" lvl="4" indent="-355600" algn="l" rtl="0">
              <a:spcBef>
                <a:spcPts val="400"/>
              </a:spcBef>
              <a:spcAft>
                <a:spcPts val="0"/>
              </a:spcAft>
              <a:buClr>
                <a:schemeClr val="dk1"/>
              </a:buClr>
              <a:buSzPts val="2000"/>
              <a:buChar char="»"/>
              <a:defRPr sz="2000">
                <a:uFillTx/>
              </a:defRPr>
            </a:lvl5pPr>
            <a:lvl6pPr marL="2743200" lvl="5" indent="-355600" algn="l" rtl="0">
              <a:spcBef>
                <a:spcPts val="400"/>
              </a:spcBef>
              <a:spcAft>
                <a:spcPts val="0"/>
              </a:spcAft>
              <a:buClr>
                <a:schemeClr val="dk1"/>
              </a:buClr>
              <a:buSzPts val="2000"/>
              <a:buChar char="•"/>
              <a:defRPr sz="2000">
                <a:uFillTx/>
              </a:defRPr>
            </a:lvl6pPr>
            <a:lvl7pPr marL="3200400" lvl="6" indent="-355600" algn="l" rtl="0">
              <a:spcBef>
                <a:spcPts val="400"/>
              </a:spcBef>
              <a:spcAft>
                <a:spcPts val="0"/>
              </a:spcAft>
              <a:buClr>
                <a:schemeClr val="dk1"/>
              </a:buClr>
              <a:buSzPts val="2000"/>
              <a:buChar char="•"/>
              <a:defRPr sz="2000">
                <a:uFillTx/>
              </a:defRPr>
            </a:lvl7pPr>
            <a:lvl8pPr marL="3657600" lvl="7" indent="-355600" algn="l" rtl="0">
              <a:spcBef>
                <a:spcPts val="400"/>
              </a:spcBef>
              <a:spcAft>
                <a:spcPts val="0"/>
              </a:spcAft>
              <a:buClr>
                <a:schemeClr val="dk1"/>
              </a:buClr>
              <a:buSzPts val="2000"/>
              <a:buChar char="•"/>
              <a:defRPr sz="2000">
                <a:uFillTx/>
              </a:defRPr>
            </a:lvl8pPr>
            <a:lvl9pPr marL="4114800" lvl="8" indent="-355600" algn="l" rtl="0">
              <a:spcBef>
                <a:spcPts val="400"/>
              </a:spcBef>
              <a:spcAft>
                <a:spcPts val="0"/>
              </a:spcAft>
              <a:buClr>
                <a:schemeClr val="dk1"/>
              </a:buClr>
              <a:buSzPts val="2000"/>
              <a:buChar char="•"/>
              <a:defRPr sz="2000">
                <a:uFillTx/>
              </a:defRPr>
            </a:lvl9pPr>
          </a:lstStyle>
          <a:p>
            <a:endParaRPr>
              <a:uFillTx/>
            </a:endParaRPr>
          </a:p>
        </p:txBody>
      </p:sp>
      <p:sp>
        <p:nvSpPr>
          <p:cNvPr id="102" name="Google Shape;102;p21"/>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uFillTx/>
              </a:defRPr>
            </a:lvl1pPr>
            <a:lvl2pPr marL="914400" lvl="1" indent="-228600" algn="l" rtl="0">
              <a:spcBef>
                <a:spcPts val="240"/>
              </a:spcBef>
              <a:spcAft>
                <a:spcPts val="0"/>
              </a:spcAft>
              <a:buClr>
                <a:schemeClr val="dk1"/>
              </a:buClr>
              <a:buSzPts val="1200"/>
              <a:buNone/>
              <a:defRPr sz="1200">
                <a:uFillTx/>
              </a:defRPr>
            </a:lvl2pPr>
            <a:lvl3pPr marL="1371600" lvl="2" indent="-228600" algn="l" rtl="0">
              <a:spcBef>
                <a:spcPts val="200"/>
              </a:spcBef>
              <a:spcAft>
                <a:spcPts val="0"/>
              </a:spcAft>
              <a:buClr>
                <a:schemeClr val="dk1"/>
              </a:buClr>
              <a:buSzPts val="1000"/>
              <a:buNone/>
              <a:defRPr sz="1000">
                <a:uFillTx/>
              </a:defRPr>
            </a:lvl3pPr>
            <a:lvl4pPr marL="1828800" lvl="3" indent="-228600" algn="l" rtl="0">
              <a:spcBef>
                <a:spcPts val="180"/>
              </a:spcBef>
              <a:spcAft>
                <a:spcPts val="0"/>
              </a:spcAft>
              <a:buClr>
                <a:schemeClr val="dk1"/>
              </a:buClr>
              <a:buSzPts val="900"/>
              <a:buNone/>
              <a:defRPr sz="900">
                <a:uFillTx/>
              </a:defRPr>
            </a:lvl4pPr>
            <a:lvl5pPr marL="2286000" lvl="4" indent="-228600" algn="l" rtl="0">
              <a:spcBef>
                <a:spcPts val="180"/>
              </a:spcBef>
              <a:spcAft>
                <a:spcPts val="0"/>
              </a:spcAft>
              <a:buClr>
                <a:schemeClr val="dk1"/>
              </a:buClr>
              <a:buSzPts val="900"/>
              <a:buNone/>
              <a:defRPr sz="900">
                <a:uFillTx/>
              </a:defRPr>
            </a:lvl5pPr>
            <a:lvl6pPr marL="2743200" lvl="5" indent="-228600" algn="l" rtl="0">
              <a:spcBef>
                <a:spcPts val="180"/>
              </a:spcBef>
              <a:spcAft>
                <a:spcPts val="0"/>
              </a:spcAft>
              <a:buClr>
                <a:schemeClr val="dk1"/>
              </a:buClr>
              <a:buSzPts val="900"/>
              <a:buNone/>
              <a:defRPr sz="900">
                <a:uFillTx/>
              </a:defRPr>
            </a:lvl6pPr>
            <a:lvl7pPr marL="3200400" lvl="6" indent="-228600" algn="l" rtl="0">
              <a:spcBef>
                <a:spcPts val="180"/>
              </a:spcBef>
              <a:spcAft>
                <a:spcPts val="0"/>
              </a:spcAft>
              <a:buClr>
                <a:schemeClr val="dk1"/>
              </a:buClr>
              <a:buSzPts val="900"/>
              <a:buNone/>
              <a:defRPr sz="900">
                <a:uFillTx/>
              </a:defRPr>
            </a:lvl7pPr>
            <a:lvl8pPr marL="3657600" lvl="7" indent="-228600" algn="l" rtl="0">
              <a:spcBef>
                <a:spcPts val="180"/>
              </a:spcBef>
              <a:spcAft>
                <a:spcPts val="0"/>
              </a:spcAft>
              <a:buClr>
                <a:schemeClr val="dk1"/>
              </a:buClr>
              <a:buSzPts val="900"/>
              <a:buNone/>
              <a:defRPr sz="900">
                <a:uFillTx/>
              </a:defRPr>
            </a:lvl8pPr>
            <a:lvl9pPr marL="4114800" lvl="8" indent="-228600" algn="l" rtl="0">
              <a:spcBef>
                <a:spcPts val="180"/>
              </a:spcBef>
              <a:spcAft>
                <a:spcPts val="0"/>
              </a:spcAft>
              <a:buClr>
                <a:schemeClr val="dk1"/>
              </a:buClr>
              <a:buSzPts val="900"/>
              <a:buNone/>
              <a:defRPr sz="900">
                <a:uFillTx/>
              </a:defRPr>
            </a:lvl9pPr>
          </a:lstStyle>
          <a:p>
            <a:endParaRPr>
              <a:uFillTx/>
            </a:endParaRPr>
          </a:p>
        </p:txBody>
      </p:sp>
      <p:sp>
        <p:nvSpPr>
          <p:cNvPr id="103" name="Google Shape;103;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04" name="Google Shape;104;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05" name="Google Shape;105;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uFillTx/>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uFillTx/>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uFillTx/>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9pPr>
          </a:lstStyle>
          <a:p>
            <a:endParaRPr>
              <a:uFillTx/>
            </a:endParaRPr>
          </a:p>
        </p:txBody>
      </p:sp>
      <p:sp>
        <p:nvSpPr>
          <p:cNvPr id="109" name="Google Shape;109;p2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uFillTx/>
              </a:defRPr>
            </a:lvl1pPr>
            <a:lvl2pPr marL="914400" lvl="1" indent="-228600" algn="l" rtl="0">
              <a:spcBef>
                <a:spcPts val="240"/>
              </a:spcBef>
              <a:spcAft>
                <a:spcPts val="0"/>
              </a:spcAft>
              <a:buClr>
                <a:schemeClr val="dk1"/>
              </a:buClr>
              <a:buSzPts val="1200"/>
              <a:buNone/>
              <a:defRPr sz="1200">
                <a:uFillTx/>
              </a:defRPr>
            </a:lvl2pPr>
            <a:lvl3pPr marL="1371600" lvl="2" indent="-228600" algn="l" rtl="0">
              <a:spcBef>
                <a:spcPts val="200"/>
              </a:spcBef>
              <a:spcAft>
                <a:spcPts val="0"/>
              </a:spcAft>
              <a:buClr>
                <a:schemeClr val="dk1"/>
              </a:buClr>
              <a:buSzPts val="1000"/>
              <a:buNone/>
              <a:defRPr sz="1000">
                <a:uFillTx/>
              </a:defRPr>
            </a:lvl3pPr>
            <a:lvl4pPr marL="1828800" lvl="3" indent="-228600" algn="l" rtl="0">
              <a:spcBef>
                <a:spcPts val="180"/>
              </a:spcBef>
              <a:spcAft>
                <a:spcPts val="0"/>
              </a:spcAft>
              <a:buClr>
                <a:schemeClr val="dk1"/>
              </a:buClr>
              <a:buSzPts val="900"/>
              <a:buNone/>
              <a:defRPr sz="900">
                <a:uFillTx/>
              </a:defRPr>
            </a:lvl4pPr>
            <a:lvl5pPr marL="2286000" lvl="4" indent="-228600" algn="l" rtl="0">
              <a:spcBef>
                <a:spcPts val="180"/>
              </a:spcBef>
              <a:spcAft>
                <a:spcPts val="0"/>
              </a:spcAft>
              <a:buClr>
                <a:schemeClr val="dk1"/>
              </a:buClr>
              <a:buSzPts val="900"/>
              <a:buNone/>
              <a:defRPr sz="900">
                <a:uFillTx/>
              </a:defRPr>
            </a:lvl5pPr>
            <a:lvl6pPr marL="2743200" lvl="5" indent="-228600" algn="l" rtl="0">
              <a:spcBef>
                <a:spcPts val="180"/>
              </a:spcBef>
              <a:spcAft>
                <a:spcPts val="0"/>
              </a:spcAft>
              <a:buClr>
                <a:schemeClr val="dk1"/>
              </a:buClr>
              <a:buSzPts val="900"/>
              <a:buNone/>
              <a:defRPr sz="900">
                <a:uFillTx/>
              </a:defRPr>
            </a:lvl6pPr>
            <a:lvl7pPr marL="3200400" lvl="6" indent="-228600" algn="l" rtl="0">
              <a:spcBef>
                <a:spcPts val="180"/>
              </a:spcBef>
              <a:spcAft>
                <a:spcPts val="0"/>
              </a:spcAft>
              <a:buClr>
                <a:schemeClr val="dk1"/>
              </a:buClr>
              <a:buSzPts val="900"/>
              <a:buNone/>
              <a:defRPr sz="900">
                <a:uFillTx/>
              </a:defRPr>
            </a:lvl7pPr>
            <a:lvl8pPr marL="3657600" lvl="7" indent="-228600" algn="l" rtl="0">
              <a:spcBef>
                <a:spcPts val="180"/>
              </a:spcBef>
              <a:spcAft>
                <a:spcPts val="0"/>
              </a:spcAft>
              <a:buClr>
                <a:schemeClr val="dk1"/>
              </a:buClr>
              <a:buSzPts val="900"/>
              <a:buNone/>
              <a:defRPr sz="900">
                <a:uFillTx/>
              </a:defRPr>
            </a:lvl8pPr>
            <a:lvl9pPr marL="4114800" lvl="8" indent="-228600" algn="l" rtl="0">
              <a:spcBef>
                <a:spcPts val="180"/>
              </a:spcBef>
              <a:spcAft>
                <a:spcPts val="0"/>
              </a:spcAft>
              <a:buClr>
                <a:schemeClr val="dk1"/>
              </a:buClr>
              <a:buSzPts val="900"/>
              <a:buNone/>
              <a:defRPr sz="900">
                <a:uFillTx/>
              </a:defRPr>
            </a:lvl9pPr>
          </a:lstStyle>
          <a:p>
            <a:endParaRPr>
              <a:uFillTx/>
            </a:endParaRPr>
          </a:p>
        </p:txBody>
      </p:sp>
      <p:sp>
        <p:nvSpPr>
          <p:cNvPr id="110" name="Google Shape;110;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11" name="Google Shape;111;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12" name="Google Shape;112;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uFillTx/>
            </a:endParaRPr>
          </a:p>
        </p:txBody>
      </p:sp>
      <p:sp>
        <p:nvSpPr>
          <p:cNvPr id="115" name="Google Shape;115;p23"/>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uFillTx/>
              </a:defRPr>
            </a:lvl1pPr>
            <a:lvl2pPr marL="914400" lvl="1" indent="-342900" algn="l" rtl="0">
              <a:spcBef>
                <a:spcPts val="360"/>
              </a:spcBef>
              <a:spcAft>
                <a:spcPts val="0"/>
              </a:spcAft>
              <a:buClr>
                <a:schemeClr val="dk1"/>
              </a:buClr>
              <a:buSzPts val="1800"/>
              <a:buChar char="–"/>
              <a:defRPr>
                <a:uFillTx/>
              </a:defRPr>
            </a:lvl2pPr>
            <a:lvl3pPr marL="1371600" lvl="2" indent="-342900" algn="l" rtl="0">
              <a:spcBef>
                <a:spcPts val="360"/>
              </a:spcBef>
              <a:spcAft>
                <a:spcPts val="0"/>
              </a:spcAft>
              <a:buClr>
                <a:schemeClr val="dk1"/>
              </a:buClr>
              <a:buSzPts val="1800"/>
              <a:buChar char="•"/>
              <a:defRPr>
                <a:uFillTx/>
              </a:defRPr>
            </a:lvl3pPr>
            <a:lvl4pPr marL="1828800" lvl="3" indent="-342900" algn="l" rtl="0">
              <a:spcBef>
                <a:spcPts val="360"/>
              </a:spcBef>
              <a:spcAft>
                <a:spcPts val="0"/>
              </a:spcAft>
              <a:buClr>
                <a:schemeClr val="dk1"/>
              </a:buClr>
              <a:buSzPts val="1800"/>
              <a:buChar char="–"/>
              <a:defRPr>
                <a:uFillTx/>
              </a:defRPr>
            </a:lvl4pPr>
            <a:lvl5pPr marL="2286000" lvl="4" indent="-342900" algn="l" rtl="0">
              <a:spcBef>
                <a:spcPts val="360"/>
              </a:spcBef>
              <a:spcAft>
                <a:spcPts val="0"/>
              </a:spcAft>
              <a:buClr>
                <a:schemeClr val="dk1"/>
              </a:buClr>
              <a:buSzPts val="1800"/>
              <a:buChar char="»"/>
              <a:defRPr>
                <a:uFillTx/>
              </a:defRPr>
            </a:lvl5pPr>
            <a:lvl6pPr marL="2743200" lvl="5" indent="-342900" algn="l" rtl="0">
              <a:spcBef>
                <a:spcPts val="360"/>
              </a:spcBef>
              <a:spcAft>
                <a:spcPts val="0"/>
              </a:spcAft>
              <a:buClr>
                <a:schemeClr val="dk1"/>
              </a:buClr>
              <a:buSzPts val="1800"/>
              <a:buChar char="•"/>
              <a:defRPr>
                <a:uFillTx/>
              </a:defRPr>
            </a:lvl6pPr>
            <a:lvl7pPr marL="3200400" lvl="6" indent="-342900" algn="l" rtl="0">
              <a:spcBef>
                <a:spcPts val="360"/>
              </a:spcBef>
              <a:spcAft>
                <a:spcPts val="0"/>
              </a:spcAft>
              <a:buClr>
                <a:schemeClr val="dk1"/>
              </a:buClr>
              <a:buSzPts val="1800"/>
              <a:buChar char="•"/>
              <a:defRPr>
                <a:uFillTx/>
              </a:defRPr>
            </a:lvl7pPr>
            <a:lvl8pPr marL="3657600" lvl="7" indent="-342900" algn="l" rtl="0">
              <a:spcBef>
                <a:spcPts val="360"/>
              </a:spcBef>
              <a:spcAft>
                <a:spcPts val="0"/>
              </a:spcAft>
              <a:buClr>
                <a:schemeClr val="dk1"/>
              </a:buClr>
              <a:buSzPts val="1800"/>
              <a:buChar char="•"/>
              <a:defRPr>
                <a:uFillTx/>
              </a:defRPr>
            </a:lvl8pPr>
            <a:lvl9pPr marL="4114800" lvl="8" indent="-342900" algn="l" rtl="0">
              <a:spcBef>
                <a:spcPts val="360"/>
              </a:spcBef>
              <a:spcAft>
                <a:spcPts val="0"/>
              </a:spcAft>
              <a:buClr>
                <a:schemeClr val="dk1"/>
              </a:buClr>
              <a:buSzPts val="1800"/>
              <a:buChar char="•"/>
              <a:defRPr>
                <a:uFillTx/>
              </a:defRPr>
            </a:lvl9pPr>
          </a:lstStyle>
          <a:p>
            <a:endParaRPr>
              <a:uFillTx/>
            </a:endParaRPr>
          </a:p>
        </p:txBody>
      </p:sp>
      <p:sp>
        <p:nvSpPr>
          <p:cNvPr id="116" name="Google Shape;11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uFillTx/>
            </a:endParaRPr>
          </a:p>
        </p:txBody>
      </p:sp>
      <p:sp>
        <p:nvSpPr>
          <p:cNvPr id="118" name="Google Shape;11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uFillTx/>
                <a:latin typeface="Calibri"/>
                <a:ea typeface="Calibri"/>
                <a:cs typeface="Calibri"/>
                <a:sym typeface="Calibri"/>
              </a:defRPr>
            </a:lvl1pPr>
            <a:lvl2pPr lvl="1" rtl="0">
              <a:spcBef>
                <a:spcPts val="0"/>
              </a:spcBef>
              <a:spcAft>
                <a:spcPts val="0"/>
              </a:spcAft>
              <a:buSzPts val="1400"/>
              <a:buNone/>
              <a:defRPr sz="1800">
                <a:uFillTx/>
              </a:defRPr>
            </a:lvl2pPr>
            <a:lvl3pPr lvl="2" rtl="0">
              <a:spcBef>
                <a:spcPts val="0"/>
              </a:spcBef>
              <a:spcAft>
                <a:spcPts val="0"/>
              </a:spcAft>
              <a:buSzPts val="1400"/>
              <a:buNone/>
              <a:defRPr sz="1800">
                <a:uFillTx/>
              </a:defRPr>
            </a:lvl3pPr>
            <a:lvl4pPr lvl="3" rtl="0">
              <a:spcBef>
                <a:spcPts val="0"/>
              </a:spcBef>
              <a:spcAft>
                <a:spcPts val="0"/>
              </a:spcAft>
              <a:buSzPts val="1400"/>
              <a:buNone/>
              <a:defRPr sz="1800">
                <a:uFillTx/>
              </a:defRPr>
            </a:lvl4pPr>
            <a:lvl5pPr lvl="4" rtl="0">
              <a:spcBef>
                <a:spcPts val="0"/>
              </a:spcBef>
              <a:spcAft>
                <a:spcPts val="0"/>
              </a:spcAft>
              <a:buSzPts val="1400"/>
              <a:buNone/>
              <a:defRPr sz="1800">
                <a:uFillTx/>
              </a:defRPr>
            </a:lvl5pPr>
            <a:lvl6pPr lvl="5" rtl="0">
              <a:spcBef>
                <a:spcPts val="0"/>
              </a:spcBef>
              <a:spcAft>
                <a:spcPts val="0"/>
              </a:spcAft>
              <a:buSzPts val="1400"/>
              <a:buNone/>
              <a:defRPr sz="1800">
                <a:uFillTx/>
              </a:defRPr>
            </a:lvl6pPr>
            <a:lvl7pPr lvl="6" rtl="0">
              <a:spcBef>
                <a:spcPts val="0"/>
              </a:spcBef>
              <a:spcAft>
                <a:spcPts val="0"/>
              </a:spcAft>
              <a:buSzPts val="1400"/>
              <a:buNone/>
              <a:defRPr sz="1800">
                <a:uFillTx/>
              </a:defRPr>
            </a:lvl7pPr>
            <a:lvl8pPr lvl="7" rtl="0">
              <a:spcBef>
                <a:spcPts val="0"/>
              </a:spcBef>
              <a:spcAft>
                <a:spcPts val="0"/>
              </a:spcAft>
              <a:buSzPts val="1400"/>
              <a:buNone/>
              <a:defRPr sz="1800">
                <a:uFillTx/>
              </a:defRPr>
            </a:lvl8pPr>
            <a:lvl9pPr lvl="8" rtl="0">
              <a:spcBef>
                <a:spcPts val="0"/>
              </a:spcBef>
              <a:spcAft>
                <a:spcPts val="0"/>
              </a:spcAft>
              <a:buSzPts val="1400"/>
              <a:buNone/>
              <a:defRPr sz="1800">
                <a:uFillTx/>
              </a:defRPr>
            </a:lvl9pPr>
          </a:lstStyle>
          <a:p>
            <a:endParaRPr>
              <a:uFillTx/>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uFillTx/>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uFillTx/>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uFillTx/>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9pPr>
          </a:lstStyle>
          <a:p>
            <a:endParaRPr>
              <a:uFillTx/>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uFillTx/>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uFillTx/>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uFillTx/>
                <a:latin typeface="Calibri"/>
                <a:ea typeface="Calibri"/>
                <a:cs typeface="Calibri"/>
                <a:sym typeface="Calibri"/>
              </a:defRPr>
            </a:lvl1pPr>
            <a:lvl2pPr marL="0" marR="0" lvl="1" indent="0" algn="r" rtl="0">
              <a:spcBef>
                <a:spcPts val="0"/>
              </a:spcBef>
              <a:buNone/>
              <a:defRPr sz="1200" b="0" i="0" u="none" strike="noStrike" cap="none">
                <a:solidFill>
                  <a:srgbClr val="888888"/>
                </a:solidFill>
                <a:uFillTx/>
                <a:latin typeface="Calibri"/>
                <a:ea typeface="Calibri"/>
                <a:cs typeface="Calibri"/>
                <a:sym typeface="Calibri"/>
              </a:defRPr>
            </a:lvl2pPr>
            <a:lvl3pPr marL="0" marR="0" lvl="2" indent="0" algn="r" rtl="0">
              <a:spcBef>
                <a:spcPts val="0"/>
              </a:spcBef>
              <a:buNone/>
              <a:defRPr sz="1200" b="0" i="0" u="none" strike="noStrike" cap="none">
                <a:solidFill>
                  <a:srgbClr val="888888"/>
                </a:solidFill>
                <a:uFillTx/>
                <a:latin typeface="Calibri"/>
                <a:ea typeface="Calibri"/>
                <a:cs typeface="Calibri"/>
                <a:sym typeface="Calibri"/>
              </a:defRPr>
            </a:lvl3pPr>
            <a:lvl4pPr marL="0" marR="0" lvl="3" indent="0" algn="r" rtl="0">
              <a:spcBef>
                <a:spcPts val="0"/>
              </a:spcBef>
              <a:buNone/>
              <a:defRPr sz="1200" b="0" i="0" u="none" strike="noStrike" cap="none">
                <a:solidFill>
                  <a:srgbClr val="888888"/>
                </a:solidFill>
                <a:uFillTx/>
                <a:latin typeface="Calibri"/>
                <a:ea typeface="Calibri"/>
                <a:cs typeface="Calibri"/>
                <a:sym typeface="Calibri"/>
              </a:defRPr>
            </a:lvl4pPr>
            <a:lvl5pPr marL="0" marR="0" lvl="4" indent="0" algn="r" rtl="0">
              <a:spcBef>
                <a:spcPts val="0"/>
              </a:spcBef>
              <a:buNone/>
              <a:defRPr sz="1200" b="0" i="0" u="none" strike="noStrike" cap="none">
                <a:solidFill>
                  <a:srgbClr val="888888"/>
                </a:solidFill>
                <a:uFillTx/>
                <a:latin typeface="Calibri"/>
                <a:ea typeface="Calibri"/>
                <a:cs typeface="Calibri"/>
                <a:sym typeface="Calibri"/>
              </a:defRPr>
            </a:lvl5pPr>
            <a:lvl6pPr marL="0" marR="0" lvl="5" indent="0" algn="r" rtl="0">
              <a:spcBef>
                <a:spcPts val="0"/>
              </a:spcBef>
              <a:buNone/>
              <a:defRPr sz="1200" b="0" i="0" u="none" strike="noStrike" cap="none">
                <a:solidFill>
                  <a:srgbClr val="888888"/>
                </a:solidFill>
                <a:uFillTx/>
                <a:latin typeface="Calibri"/>
                <a:ea typeface="Calibri"/>
                <a:cs typeface="Calibri"/>
                <a:sym typeface="Calibri"/>
              </a:defRPr>
            </a:lvl6pPr>
            <a:lvl7pPr marL="0" marR="0" lvl="6" indent="0" algn="r" rtl="0">
              <a:spcBef>
                <a:spcPts val="0"/>
              </a:spcBef>
              <a:buNone/>
              <a:defRPr sz="1200" b="0" i="0" u="none" strike="noStrike" cap="none">
                <a:solidFill>
                  <a:srgbClr val="888888"/>
                </a:solidFill>
                <a:uFillTx/>
                <a:latin typeface="Calibri"/>
                <a:ea typeface="Calibri"/>
                <a:cs typeface="Calibri"/>
                <a:sym typeface="Calibri"/>
              </a:defRPr>
            </a:lvl7pPr>
            <a:lvl8pPr marL="0" marR="0" lvl="7" indent="0" algn="r" rtl="0">
              <a:spcBef>
                <a:spcPts val="0"/>
              </a:spcBef>
              <a:buNone/>
              <a:defRPr sz="1200" b="0" i="0" u="none" strike="noStrike" cap="none">
                <a:solidFill>
                  <a:srgbClr val="888888"/>
                </a:solidFill>
                <a:uFillTx/>
                <a:latin typeface="Calibri"/>
                <a:ea typeface="Calibri"/>
                <a:cs typeface="Calibri"/>
                <a:sym typeface="Calibri"/>
              </a:defRPr>
            </a:lvl8pPr>
            <a:lvl9pPr marL="0" marR="0" lvl="8" indent="0" algn="r" rtl="0">
              <a:spcBef>
                <a:spcPts val="0"/>
              </a:spcBef>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fcom.org.uk/hom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a:spLocks/>
          </p:cNvSpPr>
          <p:nvPr/>
        </p:nvSpPr>
        <p:spPr>
          <a:xfrm>
            <a:off x="411499" y="144200"/>
            <a:ext cx="3110700" cy="288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r>
              <a:rPr lang="en" sz="1200" b="0" i="0" u="none" strike="noStrike" cap="none">
                <a:solidFill>
                  <a:schemeClr val="dk1"/>
                </a:solidFill>
                <a:uFillTx/>
                <a:latin typeface="Calibri"/>
                <a:ea typeface="Calibri"/>
                <a:cs typeface="Calibri"/>
                <a:sym typeface="Calibri"/>
              </a:rPr>
              <a:t>GCSE Media Studies – Paper </a:t>
            </a:r>
            <a:r>
              <a:rPr lang="en" sz="1200">
                <a:solidFill>
                  <a:schemeClr val="dk1"/>
                </a:solidFill>
                <a:uFillTx/>
                <a:latin typeface="Calibri"/>
                <a:ea typeface="Calibri"/>
                <a:cs typeface="Calibri"/>
                <a:sym typeface="Calibri"/>
              </a:rPr>
              <a:t>1 Television</a:t>
            </a:r>
            <a:endParaRPr sz="1200" b="0" i="0" u="none" strike="noStrike" cap="none">
              <a:solidFill>
                <a:schemeClr val="dk1"/>
              </a:solidFill>
              <a:uFillTx/>
              <a:latin typeface="Calibri"/>
              <a:ea typeface="Calibri"/>
              <a:cs typeface="Calibri"/>
              <a:sym typeface="Calibri"/>
            </a:endParaRPr>
          </a:p>
        </p:txBody>
      </p:sp>
      <p:sp>
        <p:nvSpPr>
          <p:cNvPr id="137" name="Google Shape;137;p26"/>
          <p:cNvSpPr txBox="1">
            <a:spLocks/>
          </p:cNvSpPr>
          <p:nvPr/>
        </p:nvSpPr>
        <p:spPr>
          <a:xfrm>
            <a:off x="755575" y="515900"/>
            <a:ext cx="2445900" cy="2274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r>
              <a:rPr lang="en" sz="989" b="0" i="0" u="none" strike="noStrike" cap="none">
                <a:solidFill>
                  <a:schemeClr val="dk1"/>
                </a:solidFill>
                <a:uFillTx/>
                <a:latin typeface="Calibri"/>
                <a:ea typeface="Calibri"/>
                <a:cs typeface="Calibri"/>
                <a:sym typeface="Calibri"/>
              </a:rPr>
              <a:t> Set Text</a:t>
            </a:r>
            <a:r>
              <a:rPr lang="en" sz="989">
                <a:solidFill>
                  <a:schemeClr val="dk1"/>
                </a:solidFill>
                <a:uFillTx/>
                <a:latin typeface="Calibri"/>
                <a:ea typeface="Calibri"/>
                <a:cs typeface="Calibri"/>
                <a:sym typeface="Calibri"/>
              </a:rPr>
              <a:t>s ‘The Avengers’ and ‘Cuffs’</a:t>
            </a:r>
            <a:endParaRPr sz="989" b="0" i="0" u="none" strike="noStrike" cap="none">
              <a:solidFill>
                <a:schemeClr val="dk1"/>
              </a:solidFill>
              <a:uFillTx/>
              <a:latin typeface="Calibri"/>
              <a:ea typeface="Calibri"/>
              <a:cs typeface="Calibri"/>
              <a:sym typeface="Calibri"/>
            </a:endParaRPr>
          </a:p>
        </p:txBody>
      </p:sp>
      <p:sp>
        <p:nvSpPr>
          <p:cNvPr id="138" name="Google Shape;138;p26"/>
          <p:cNvSpPr txBox="1">
            <a:spLocks/>
          </p:cNvSpPr>
          <p:nvPr/>
        </p:nvSpPr>
        <p:spPr>
          <a:xfrm>
            <a:off x="92025" y="833227"/>
            <a:ext cx="3039900" cy="2401800"/>
          </a:xfrm>
          <a:prstGeom prst="rect">
            <a:avLst/>
          </a:prstGeom>
          <a:solidFill>
            <a:schemeClr val="lt1"/>
          </a:solidFill>
          <a:ln w="25400" cap="flat" cmpd="sng">
            <a:solidFill>
              <a:srgbClr val="00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highlight>
                  <a:srgbClr val="00FFFF"/>
                </a:highlight>
                <a:uFillTx/>
                <a:latin typeface="Calibri"/>
                <a:ea typeface="Calibri"/>
                <a:cs typeface="Calibri"/>
                <a:sym typeface="Calibri"/>
              </a:rPr>
              <a:t>Theoretical Framework: Industry</a:t>
            </a:r>
            <a:endParaRPr>
              <a:highlight>
                <a:srgbClr val="00FFFF"/>
              </a:highlight>
              <a:uFillTx/>
            </a:endParaRPr>
          </a:p>
          <a:p>
            <a:pPr marL="0" marR="0" lvl="0" indent="0" algn="l" rtl="0">
              <a:spcBef>
                <a:spcPts val="300"/>
              </a:spcBef>
              <a:spcAft>
                <a:spcPts val="0"/>
              </a:spcAft>
              <a:buNone/>
            </a:pPr>
            <a:r>
              <a:rPr lang="en" sz="1000">
                <a:uFillTx/>
                <a:latin typeface="Calibri"/>
                <a:ea typeface="Calibri"/>
                <a:cs typeface="Calibri"/>
                <a:sym typeface="Calibri"/>
              </a:rPr>
              <a:t>The Avengers was a landmark television series in the 1960s and reflects the brand image of ITV as more daring in this era.The show helped define the ‘spy drama’ genre in the 1960s and was influenced by events occurring as it was filmed, including episodes that parodied current and historical events.</a:t>
            </a:r>
            <a:endParaRPr sz="1000">
              <a:uFillTx/>
              <a:latin typeface="Calibri"/>
              <a:ea typeface="Calibri"/>
              <a:cs typeface="Calibri"/>
              <a:sym typeface="Calibri"/>
            </a:endParaRPr>
          </a:p>
          <a:p>
            <a:pPr marL="0" marR="0" lvl="0" indent="0" algn="l" rtl="0">
              <a:spcBef>
                <a:spcPts val="300"/>
              </a:spcBef>
              <a:spcAft>
                <a:spcPts val="0"/>
              </a:spcAft>
              <a:buNone/>
            </a:pPr>
            <a:r>
              <a:rPr lang="en" sz="1000">
                <a:uFillTx/>
                <a:latin typeface="Calibri"/>
                <a:ea typeface="Calibri"/>
                <a:cs typeface="Calibri"/>
                <a:sym typeface="Calibri"/>
              </a:rPr>
              <a:t>Cuffs is a pre-watershed drama illustrating, for example: the dominance of the police drama genre in contemporary television schedules and the industrial importance of the serial narrative form, the role of BBC1 in the contemporary television industry, how representations seek to reflect contemporary contexts, the offering of uses and gratifications to attract a mass audience in an increasingly segmented market.</a:t>
            </a:r>
            <a:endParaRPr sz="1000">
              <a:uFillTx/>
              <a:latin typeface="Calibri"/>
              <a:ea typeface="Calibri"/>
              <a:cs typeface="Calibri"/>
              <a:sym typeface="Calibri"/>
            </a:endParaRPr>
          </a:p>
        </p:txBody>
      </p:sp>
      <p:sp>
        <p:nvSpPr>
          <p:cNvPr id="139" name="Google Shape;139;p26"/>
          <p:cNvSpPr txBox="1">
            <a:spLocks/>
          </p:cNvSpPr>
          <p:nvPr/>
        </p:nvSpPr>
        <p:spPr>
          <a:xfrm>
            <a:off x="5508104" y="1353851"/>
            <a:ext cx="3515700" cy="1808100"/>
          </a:xfrm>
          <a:prstGeom prst="rect">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highlight>
                  <a:srgbClr val="FFFF00"/>
                </a:highlight>
                <a:uFillTx/>
                <a:latin typeface="Calibri"/>
                <a:ea typeface="Calibri"/>
                <a:cs typeface="Calibri"/>
                <a:sym typeface="Calibri"/>
              </a:rPr>
              <a:t>Theoretical Framework: Audiences</a:t>
            </a:r>
            <a:endParaRPr sz="1000" b="1" i="0" u="none" strike="noStrike" cap="none">
              <a:highlight>
                <a:srgbClr val="FFFF00"/>
              </a:highlight>
              <a:uFillTx/>
              <a:latin typeface="Calibri"/>
              <a:ea typeface="Calibri"/>
              <a:cs typeface="Calibri"/>
              <a:sym typeface="Calibri"/>
            </a:endParaRPr>
          </a:p>
          <a:p>
            <a:pPr marL="0" marR="0" lvl="0" indent="0" algn="l" rtl="0">
              <a:spcBef>
                <a:spcPts val="300"/>
              </a:spcBef>
              <a:spcAft>
                <a:spcPts val="0"/>
              </a:spcAft>
              <a:buNone/>
            </a:pPr>
            <a:r>
              <a:rPr lang="en" sz="900">
                <a:solidFill>
                  <a:schemeClr val="dk1"/>
                </a:solidFill>
                <a:uFillTx/>
                <a:latin typeface="Calibri"/>
                <a:ea typeface="Calibri"/>
                <a:cs typeface="Calibri"/>
                <a:sym typeface="Calibri"/>
              </a:rPr>
              <a:t>Series four of The Avengers was sold to American television and the series played a role in representing 1960s Britain to the rest of the world – eventually showing in 120 countries – reinforcing stereotypes of the traditional British upper-class. It became a cult programme as an important example of 1960s popular drama and is still aired on British television today. </a:t>
            </a:r>
            <a:endParaRPr sz="900">
              <a:solidFill>
                <a:schemeClr val="dk1"/>
              </a:solidFill>
              <a:uFillTx/>
              <a:latin typeface="Calibri"/>
              <a:ea typeface="Calibri"/>
              <a:cs typeface="Calibri"/>
              <a:sym typeface="Calibri"/>
            </a:endParaRPr>
          </a:p>
          <a:p>
            <a:pPr marL="0" marR="0" lvl="0" indent="0" algn="l" rtl="0">
              <a:spcBef>
                <a:spcPts val="300"/>
              </a:spcBef>
              <a:spcAft>
                <a:spcPts val="0"/>
              </a:spcAft>
              <a:buNone/>
            </a:pPr>
            <a:r>
              <a:rPr lang="en" sz="900">
                <a:solidFill>
                  <a:schemeClr val="dk1"/>
                </a:solidFill>
                <a:uFillTx/>
                <a:latin typeface="Calibri"/>
                <a:ea typeface="Calibri"/>
                <a:cs typeface="Calibri"/>
                <a:sym typeface="Calibri"/>
              </a:rPr>
              <a:t>Cuffs was axed after series one, despite relatively high viewing figures; possibly due to over-saturation of crime dramas on TV?</a:t>
            </a:r>
            <a:endParaRPr sz="900">
              <a:solidFill>
                <a:schemeClr val="dk1"/>
              </a:solidFill>
              <a:uFillTx/>
              <a:latin typeface="Calibri"/>
              <a:ea typeface="Calibri"/>
              <a:cs typeface="Calibri"/>
              <a:sym typeface="Calibri"/>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Uses and Gratifications  Theory  (Blumler and Katz) – Information/ Identity/ Diversion/ Social Interaction</a:t>
            </a:r>
            <a:endParaRPr>
              <a:uFillTx/>
            </a:endParaRPr>
          </a:p>
          <a:p>
            <a:pPr marL="0" marR="0" lvl="0" indent="0" algn="l" rtl="0">
              <a:spcBef>
                <a:spcPts val="300"/>
              </a:spcBef>
              <a:spcAft>
                <a:spcPts val="0"/>
              </a:spcAft>
              <a:buNone/>
            </a:pPr>
            <a:endParaRPr sz="900" b="0" i="0" u="none" strike="noStrike" cap="none">
              <a:solidFill>
                <a:schemeClr val="dk1"/>
              </a:solidFill>
              <a:uFillTx/>
              <a:latin typeface="Calibri"/>
              <a:ea typeface="Calibri"/>
              <a:cs typeface="Calibri"/>
              <a:sym typeface="Calibri"/>
            </a:endParaRPr>
          </a:p>
        </p:txBody>
      </p:sp>
      <p:sp>
        <p:nvSpPr>
          <p:cNvPr id="140" name="Google Shape;140;p26"/>
          <p:cNvSpPr txBox="1">
            <a:spLocks/>
          </p:cNvSpPr>
          <p:nvPr/>
        </p:nvSpPr>
        <p:spPr>
          <a:xfrm>
            <a:off x="3201526" y="886995"/>
            <a:ext cx="2186100" cy="1785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u="sng">
                <a:solidFill>
                  <a:srgbClr val="7030A0"/>
                </a:solidFill>
                <a:uFillTx/>
                <a:latin typeface="Calibri"/>
                <a:ea typeface="Calibri"/>
                <a:cs typeface="Calibri"/>
                <a:sym typeface="Calibri"/>
              </a:rPr>
              <a:t>Channels</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Public Service Broadcasters</a:t>
            </a:r>
            <a:endParaRPr sz="1000">
              <a:solidFill>
                <a:schemeClr val="dk1"/>
              </a:solidFill>
              <a:uFillTx/>
              <a:latin typeface="Calibri"/>
              <a:ea typeface="Calibri"/>
              <a:cs typeface="Calibri"/>
              <a:sym typeface="Calibri"/>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Remit to provide diverse and original programmes, usually British made on BBC.</a:t>
            </a:r>
            <a:endParaRPr sz="1000">
              <a:solidFill>
                <a:schemeClr val="dk1"/>
              </a:solidFill>
              <a:uFillTx/>
              <a:latin typeface="Calibri"/>
              <a:ea typeface="Calibri"/>
              <a:cs typeface="Calibri"/>
              <a:sym typeface="Calibri"/>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‘The Town of No Return’, Series four, episode one ITV 2 October 1965</a:t>
            </a:r>
            <a:endParaRPr sz="1000">
              <a:solidFill>
                <a:schemeClr val="dk1"/>
              </a:solidFill>
              <a:uFillTx/>
              <a:latin typeface="Calibri"/>
              <a:ea typeface="Calibri"/>
              <a:cs typeface="Calibri"/>
              <a:sym typeface="Calibri"/>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‘The Luck of the Draw’ Series one, episode one BBC1 28 October 2015 8pm</a:t>
            </a:r>
            <a:endParaRPr sz="1000">
              <a:solidFill>
                <a:schemeClr val="dk1"/>
              </a:solidFill>
              <a:uFillTx/>
              <a:latin typeface="Calibri"/>
              <a:ea typeface="Calibri"/>
              <a:cs typeface="Calibri"/>
              <a:sym typeface="Calibri"/>
            </a:endParaRPr>
          </a:p>
        </p:txBody>
      </p:sp>
      <p:graphicFrame>
        <p:nvGraphicFramePr>
          <p:cNvPr id="141" name="Google Shape;141;p26"/>
          <p:cNvGraphicFramePr/>
          <p:nvPr/>
        </p:nvGraphicFramePr>
        <p:xfrm>
          <a:off x="5508104" y="90745"/>
          <a:ext cx="3543750" cy="1143020"/>
        </p:xfrm>
        <a:graphic>
          <a:graphicData uri="http://schemas.openxmlformats.org/drawingml/2006/table">
            <a:tbl>
              <a:tblPr firstRow="1" bandRow="1">
                <a:noFill/>
                <a:tableStyleId>{B96AF438-6A21-4E03-9492-41BFFADA471D}</a:tableStyleId>
              </a:tblPr>
              <a:tblGrid>
                <a:gridCol w="332225">
                  <a:extLst>
                    <a:ext uri="{9D8B030D-6E8A-4147-A177-3AD203B41FA5}">
                      <a16:colId xmlns:a16="http://schemas.microsoft.com/office/drawing/2014/main" val="20000"/>
                    </a:ext>
                  </a:extLst>
                </a:gridCol>
                <a:gridCol w="3211525">
                  <a:extLst>
                    <a:ext uri="{9D8B030D-6E8A-4147-A177-3AD203B41FA5}">
                      <a16:colId xmlns:a16="http://schemas.microsoft.com/office/drawing/2014/main" val="20001"/>
                    </a:ext>
                  </a:extLst>
                </a:gridCol>
              </a:tblGrid>
              <a:tr h="577150">
                <a:tc>
                  <a:txBody>
                    <a:bodyPr/>
                    <a:lstStyle/>
                    <a:p>
                      <a:pPr marL="0" marR="0" lvl="0" indent="0" algn="l" rtl="0">
                        <a:spcBef>
                          <a:spcPts val="0"/>
                        </a:spcBef>
                        <a:spcAft>
                          <a:spcPts val="0"/>
                        </a:spcAft>
                        <a:buNone/>
                      </a:pPr>
                      <a:r>
                        <a:rPr lang="en" sz="900" u="none" strike="noStrike" cap="none">
                          <a:solidFill>
                            <a:schemeClr val="dk1"/>
                          </a:solidFill>
                          <a:uFillTx/>
                          <a:latin typeface="Calibri"/>
                          <a:ea typeface="Calibri"/>
                          <a:cs typeface="Calibri"/>
                          <a:sym typeface="Calibri"/>
                        </a:rPr>
                        <a:t>AO1</a:t>
                      </a:r>
                      <a:endParaRPr sz="900">
                        <a:solidFill>
                          <a:schemeClr val="dk1"/>
                        </a:solidFill>
                        <a:uFillTx/>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900" b="0" i="0" u="none" strike="noStrike">
                          <a:solidFill>
                            <a:schemeClr val="dk1"/>
                          </a:solidFill>
                          <a:uFillTx/>
                          <a:latin typeface="Calibri"/>
                          <a:ea typeface="Calibri"/>
                          <a:cs typeface="Calibri"/>
                          <a:sym typeface="Calibri"/>
                        </a:rPr>
                        <a:t>Demonstrate knowledge and understanding of:</a:t>
                      </a:r>
                      <a:endParaRPr sz="900" b="0">
                        <a:solidFill>
                          <a:schemeClr val="dk1"/>
                        </a:solidFill>
                        <a:uFillTx/>
                        <a:latin typeface="Calibri"/>
                        <a:ea typeface="Calibri"/>
                        <a:cs typeface="Calibri"/>
                        <a:sym typeface="Calibri"/>
                      </a:endParaRPr>
                    </a:p>
                    <a:p>
                      <a:pPr marL="171450" marR="0" lvl="0" indent="-171450" algn="l" rtl="0">
                        <a:spcBef>
                          <a:spcPts val="0"/>
                        </a:spcBef>
                        <a:spcAft>
                          <a:spcPts val="0"/>
                        </a:spcAft>
                        <a:buClr>
                          <a:schemeClr val="dk1"/>
                        </a:buClr>
                        <a:buSzPts val="900"/>
                        <a:buFont typeface="Arial"/>
                        <a:buChar char="•"/>
                      </a:pPr>
                      <a:r>
                        <a:rPr lang="en" sz="900" b="0" i="0" u="none" strike="noStrike">
                          <a:solidFill>
                            <a:schemeClr val="dk1"/>
                          </a:solidFill>
                          <a:uFillTx/>
                          <a:latin typeface="Calibri"/>
                          <a:ea typeface="Calibri"/>
                          <a:cs typeface="Calibri"/>
                          <a:sym typeface="Calibri"/>
                        </a:rPr>
                        <a:t>the theoretical framework of media</a:t>
                      </a:r>
                      <a:endParaRPr>
                        <a:uFillTx/>
                      </a:endParaRPr>
                    </a:p>
                    <a:p>
                      <a:pPr marL="171450" marR="0" lvl="0" indent="-171450" algn="l" rtl="0">
                        <a:spcBef>
                          <a:spcPts val="0"/>
                        </a:spcBef>
                        <a:spcAft>
                          <a:spcPts val="0"/>
                        </a:spcAft>
                        <a:buClr>
                          <a:schemeClr val="dk1"/>
                        </a:buClr>
                        <a:buSzPts val="900"/>
                        <a:buFont typeface="Arial"/>
                        <a:buChar char="•"/>
                      </a:pPr>
                      <a:r>
                        <a:rPr lang="en" sz="900" b="0" i="0" u="none" strike="noStrike">
                          <a:solidFill>
                            <a:schemeClr val="dk1"/>
                          </a:solidFill>
                          <a:uFillTx/>
                          <a:latin typeface="Calibri"/>
                          <a:ea typeface="Calibri"/>
                          <a:cs typeface="Calibri"/>
                          <a:sym typeface="Calibri"/>
                        </a:rPr>
                        <a:t>contexts of media and their influence on media products and processes.</a:t>
                      </a:r>
                      <a:endParaRPr>
                        <a:uFillTx/>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53475">
                <a:tc>
                  <a:txBody>
                    <a:bodyPr/>
                    <a:lstStyle/>
                    <a:p>
                      <a:pPr marL="0" marR="0" lvl="0" indent="0" algn="l" rtl="0">
                        <a:spcBef>
                          <a:spcPts val="0"/>
                        </a:spcBef>
                        <a:spcAft>
                          <a:spcPts val="0"/>
                        </a:spcAft>
                        <a:buNone/>
                      </a:pPr>
                      <a:r>
                        <a:rPr lang="en" sz="900">
                          <a:solidFill>
                            <a:schemeClr val="dk1"/>
                          </a:solidFill>
                          <a:uFillTx/>
                          <a:latin typeface="Calibri"/>
                          <a:ea typeface="Calibri"/>
                          <a:cs typeface="Calibri"/>
                          <a:sym typeface="Calibri"/>
                        </a:rPr>
                        <a:t>AO2</a:t>
                      </a:r>
                      <a:endParaRPr sz="900">
                        <a:solidFill>
                          <a:schemeClr val="dk1"/>
                        </a:solidFill>
                        <a:uFillTx/>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900" b="0" i="0" u="none" strike="noStrike">
                          <a:solidFill>
                            <a:schemeClr val="dk1"/>
                          </a:solidFill>
                          <a:uFillTx/>
                          <a:latin typeface="Calibri"/>
                          <a:ea typeface="Calibri"/>
                          <a:cs typeface="Calibri"/>
                          <a:sym typeface="Calibri"/>
                        </a:rPr>
                        <a:t>Analyse media products using the theoretical framework of media, including in relation to their contexts, to make judgements and draw conclusions.</a:t>
                      </a:r>
                      <a:endParaRPr sz="900">
                        <a:solidFill>
                          <a:schemeClr val="dk1"/>
                        </a:solidFill>
                        <a:uFillTx/>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42" name="Google Shape;142;p26"/>
          <p:cNvSpPr txBox="1">
            <a:spLocks/>
          </p:cNvSpPr>
          <p:nvPr/>
        </p:nvSpPr>
        <p:spPr>
          <a:xfrm>
            <a:off x="3201526" y="3795886"/>
            <a:ext cx="2209200" cy="1131000"/>
          </a:xfrm>
          <a:prstGeom prst="rect">
            <a:avLst/>
          </a:prstGeom>
          <a:solidFill>
            <a:schemeClr val="lt1"/>
          </a:solidFill>
          <a:ln w="25400" cap="flat" cmpd="sng">
            <a:solidFill>
              <a:srgbClr val="99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0" i="0" u="sng" strike="noStrike" cap="none">
                <a:solidFill>
                  <a:srgbClr val="9900FF"/>
                </a:solidFill>
                <a:uFillTx/>
                <a:latin typeface="Calibri"/>
                <a:ea typeface="Calibri"/>
                <a:cs typeface="Calibri"/>
                <a:sym typeface="Calibri"/>
              </a:rPr>
              <a:t>Media Contexts: cultural, social</a:t>
            </a:r>
            <a:endParaRPr sz="1000" b="0" i="0" u="none" strike="noStrike" cap="none">
              <a:solidFill>
                <a:srgbClr val="9900FF"/>
              </a:solidFill>
              <a:uFillTx/>
              <a:latin typeface="Calibri"/>
              <a:ea typeface="Calibri"/>
              <a:cs typeface="Calibri"/>
              <a:sym typeface="Calibri"/>
            </a:endParaRPr>
          </a:p>
          <a:p>
            <a:pPr marL="0" marR="0" lvl="0" indent="0" algn="l" rtl="0">
              <a:spcBef>
                <a:spcPts val="300"/>
              </a:spcBef>
              <a:spcAft>
                <a:spcPts val="0"/>
              </a:spcAft>
              <a:buNone/>
            </a:pPr>
            <a:r>
              <a:rPr lang="en" sz="1000" b="0" i="0" u="none" strike="noStrike" cap="none">
                <a:solidFill>
                  <a:srgbClr val="9900FF"/>
                </a:solidFill>
                <a:uFillTx/>
                <a:latin typeface="Calibri"/>
                <a:ea typeface="Calibri"/>
                <a:cs typeface="Calibri"/>
                <a:sym typeface="Calibri"/>
              </a:rPr>
              <a:t>Social/Cultural = high and low culture debate</a:t>
            </a:r>
            <a:endParaRPr>
              <a:solidFill>
                <a:srgbClr val="9900FF"/>
              </a:solidFill>
              <a:uFillTx/>
            </a:endParaRPr>
          </a:p>
          <a:p>
            <a:pPr marL="0" marR="0" lvl="0" indent="0" algn="l" rtl="0">
              <a:spcBef>
                <a:spcPts val="600"/>
              </a:spcBef>
              <a:spcAft>
                <a:spcPts val="0"/>
              </a:spcAft>
              <a:buNone/>
            </a:pPr>
            <a:r>
              <a:rPr lang="en" sz="1000" b="0" i="0" u="none" strike="noStrike" cap="none">
                <a:solidFill>
                  <a:srgbClr val="9900FF"/>
                </a:solidFill>
                <a:uFillTx/>
                <a:latin typeface="Calibri"/>
                <a:ea typeface="Calibri"/>
                <a:cs typeface="Calibri"/>
                <a:sym typeface="Calibri"/>
              </a:rPr>
              <a:t>Contemporary  context topics: Consumerism/ celebrity culture/ gender/ sexuality/ multiculturalism</a:t>
            </a:r>
            <a:endParaRPr>
              <a:solidFill>
                <a:srgbClr val="9900FF"/>
              </a:solidFill>
              <a:uFillTx/>
            </a:endParaRPr>
          </a:p>
        </p:txBody>
      </p:sp>
      <p:sp>
        <p:nvSpPr>
          <p:cNvPr id="143" name="Google Shape;143;p26"/>
          <p:cNvSpPr txBox="1">
            <a:spLocks/>
          </p:cNvSpPr>
          <p:nvPr/>
        </p:nvSpPr>
        <p:spPr>
          <a:xfrm>
            <a:off x="5508104" y="3331057"/>
            <a:ext cx="3549600" cy="1508100"/>
          </a:xfrm>
          <a:prstGeom prst="rect">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highlight>
                  <a:srgbClr val="00FF00"/>
                </a:highlight>
                <a:uFillTx/>
                <a:latin typeface="Calibri"/>
                <a:ea typeface="Calibri"/>
                <a:cs typeface="Calibri"/>
                <a:sym typeface="Calibri"/>
              </a:rPr>
              <a:t>Theoretical Framework: Media Language</a:t>
            </a:r>
            <a:endParaRPr>
              <a:highlight>
                <a:srgbClr val="00FF00"/>
              </a:highlight>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Conventions: Masthead/ images/ coverlines/ copy/ strapline/ puff/ skyline</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Media Language analysis of: image, fonts, colours, layout, language</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Genre conventions: large image of musician/ register to suit the target audience (pop, jazz, classical etc) , intertextual references, genre hybridity with gossip mags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Genre theory: Neale = repetition and difference/ genres are specific to their time of creation and change over time</a:t>
            </a:r>
            <a:endParaRPr sz="900" b="0" i="0" u="none" strike="noStrike" cap="none">
              <a:solidFill>
                <a:schemeClr val="dk1"/>
              </a:solidFill>
              <a:uFillTx/>
              <a:latin typeface="Calibri"/>
              <a:ea typeface="Calibri"/>
              <a:cs typeface="Calibri"/>
              <a:sym typeface="Calibri"/>
            </a:endParaRPr>
          </a:p>
        </p:txBody>
      </p:sp>
      <p:sp>
        <p:nvSpPr>
          <p:cNvPr id="144" name="Google Shape;144;p26"/>
          <p:cNvSpPr txBox="1">
            <a:spLocks/>
          </p:cNvSpPr>
          <p:nvPr/>
        </p:nvSpPr>
        <p:spPr>
          <a:xfrm>
            <a:off x="3201526" y="2741043"/>
            <a:ext cx="2201700" cy="961800"/>
          </a:xfrm>
          <a:prstGeom prst="rect">
            <a:avLst/>
          </a:prstGeom>
          <a:solidFill>
            <a:schemeClr val="lt1"/>
          </a:solidFill>
          <a:ln w="25400" cap="flat" cmpd="sng">
            <a:solidFill>
              <a:srgbClr val="CC00C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900" b="1" i="0" u="sng" strike="noStrike" cap="none">
                <a:highlight>
                  <a:srgbClr val="FF0000"/>
                </a:highlight>
                <a:uFillTx/>
                <a:latin typeface="Calibri"/>
                <a:ea typeface="Calibri"/>
                <a:cs typeface="Calibri"/>
                <a:sym typeface="Calibri"/>
              </a:rPr>
              <a:t>Theoretical Framework: Representations</a:t>
            </a:r>
            <a:endParaRPr>
              <a:highlight>
                <a:srgbClr val="FF0000"/>
              </a:highlight>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Consider – the version of reality that is shown/ stereotypes/ under-representation/ messages and values conveyed/ how the values relate to the  contexts</a:t>
            </a:r>
            <a:endParaRPr>
              <a:uFillTx/>
            </a:endParaRPr>
          </a:p>
        </p:txBody>
      </p:sp>
      <p:sp>
        <p:nvSpPr>
          <p:cNvPr id="145" name="Google Shape;145;p26"/>
          <p:cNvSpPr txBox="1">
            <a:spLocks/>
          </p:cNvSpPr>
          <p:nvPr/>
        </p:nvSpPr>
        <p:spPr>
          <a:xfrm>
            <a:off x="92025" y="4082300"/>
            <a:ext cx="1518600" cy="1013700"/>
          </a:xfrm>
          <a:prstGeom prst="rect">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solidFill>
                  <a:srgbClr val="FF0000"/>
                </a:solidFill>
                <a:uFillTx/>
                <a:latin typeface="Calibri"/>
                <a:ea typeface="Calibri"/>
                <a:cs typeface="Calibri"/>
                <a:sym typeface="Calibri"/>
              </a:rPr>
              <a:t>STUDY</a:t>
            </a:r>
            <a:endParaRPr>
              <a:uFillTx/>
            </a:endParaRPr>
          </a:p>
          <a:p>
            <a:pPr marL="0" marR="0" lvl="0" indent="0" algn="l" rtl="0">
              <a:spcBef>
                <a:spcPts val="0"/>
              </a:spcBef>
              <a:spcAft>
                <a:spcPts val="0"/>
              </a:spcAft>
              <a:buNone/>
            </a:pPr>
            <a:r>
              <a:rPr lang="en" sz="1000">
                <a:solidFill>
                  <a:schemeClr val="dk1"/>
                </a:solidFill>
                <a:highlight>
                  <a:srgbClr val="00FF00"/>
                </a:highlight>
                <a:uFillTx/>
                <a:latin typeface="Calibri"/>
                <a:ea typeface="Calibri"/>
                <a:cs typeface="Calibri"/>
                <a:sym typeface="Calibri"/>
              </a:rPr>
              <a:t>Media Language</a:t>
            </a:r>
            <a:endParaRPr>
              <a:highlight>
                <a:srgbClr val="00FF00"/>
              </a:highlight>
              <a:uFillTx/>
            </a:endParaRPr>
          </a:p>
          <a:p>
            <a:pPr marL="0" marR="0" lvl="0" indent="0" algn="l" rtl="0">
              <a:spcBef>
                <a:spcPts val="0"/>
              </a:spcBef>
              <a:spcAft>
                <a:spcPts val="0"/>
              </a:spcAft>
              <a:buNone/>
            </a:pPr>
            <a:r>
              <a:rPr lang="en" sz="1000">
                <a:solidFill>
                  <a:schemeClr val="dk1"/>
                </a:solidFill>
                <a:highlight>
                  <a:srgbClr val="00FFFF"/>
                </a:highlight>
                <a:uFillTx/>
                <a:latin typeface="Calibri"/>
                <a:ea typeface="Calibri"/>
                <a:cs typeface="Calibri"/>
                <a:sym typeface="Calibri"/>
              </a:rPr>
              <a:t>Industry</a:t>
            </a:r>
            <a:endParaRPr sz="1000">
              <a:solidFill>
                <a:schemeClr val="dk1"/>
              </a:solidFill>
              <a:highlight>
                <a:srgbClr val="00FFFF"/>
              </a:highlight>
              <a:uFillTx/>
              <a:latin typeface="Calibri"/>
              <a:ea typeface="Calibri"/>
              <a:cs typeface="Calibri"/>
              <a:sym typeface="Calibri"/>
            </a:endParaRPr>
          </a:p>
          <a:p>
            <a:pPr marL="0" marR="0" lvl="0" indent="0" algn="l" rtl="0">
              <a:spcBef>
                <a:spcPts val="0"/>
              </a:spcBef>
              <a:spcAft>
                <a:spcPts val="0"/>
              </a:spcAft>
              <a:buNone/>
            </a:pPr>
            <a:r>
              <a:rPr lang="en" sz="1000">
                <a:solidFill>
                  <a:schemeClr val="dk1"/>
                </a:solidFill>
                <a:highlight>
                  <a:srgbClr val="FF0000"/>
                </a:highlight>
                <a:uFillTx/>
                <a:latin typeface="Calibri"/>
                <a:ea typeface="Calibri"/>
                <a:cs typeface="Calibri"/>
                <a:sym typeface="Calibri"/>
              </a:rPr>
              <a:t>Representations </a:t>
            </a:r>
            <a:endParaRPr sz="1000">
              <a:solidFill>
                <a:schemeClr val="dk1"/>
              </a:solidFill>
              <a:highlight>
                <a:srgbClr val="FF0000"/>
              </a:highlight>
              <a:uFillTx/>
              <a:latin typeface="Calibri"/>
              <a:ea typeface="Calibri"/>
              <a:cs typeface="Calibri"/>
              <a:sym typeface="Calibri"/>
            </a:endParaRPr>
          </a:p>
          <a:p>
            <a:pPr marL="0" marR="0" lvl="0" indent="0" algn="l" rtl="0">
              <a:spcBef>
                <a:spcPts val="0"/>
              </a:spcBef>
              <a:spcAft>
                <a:spcPts val="0"/>
              </a:spcAft>
              <a:buNone/>
            </a:pPr>
            <a:r>
              <a:rPr lang="en" sz="1000">
                <a:solidFill>
                  <a:schemeClr val="dk1"/>
                </a:solidFill>
                <a:highlight>
                  <a:srgbClr val="FFFF00"/>
                </a:highlight>
                <a:uFillTx/>
                <a:latin typeface="Calibri"/>
                <a:ea typeface="Calibri"/>
                <a:cs typeface="Calibri"/>
                <a:sym typeface="Calibri"/>
              </a:rPr>
              <a:t>Audience</a:t>
            </a:r>
            <a:endParaRPr>
              <a:highlight>
                <a:srgbClr val="FFFF00"/>
              </a:highlight>
              <a:uFillTx/>
            </a:endParaRPr>
          </a:p>
          <a:p>
            <a:pPr marL="0" marR="0" lvl="0" indent="0" algn="l" rtl="0">
              <a:spcBef>
                <a:spcPts val="0"/>
              </a:spcBef>
              <a:spcAft>
                <a:spcPts val="0"/>
              </a:spcAft>
              <a:buNone/>
            </a:pPr>
            <a:r>
              <a:rPr lang="en" sz="1000">
                <a:solidFill>
                  <a:schemeClr val="dk1"/>
                </a:solidFill>
                <a:highlight>
                  <a:srgbClr val="9900FF"/>
                </a:highlight>
                <a:uFillTx/>
                <a:latin typeface="Calibri"/>
                <a:ea typeface="Calibri"/>
                <a:cs typeface="Calibri"/>
                <a:sym typeface="Calibri"/>
              </a:rPr>
              <a:t>Social/Cultural/ contex</a:t>
            </a:r>
            <a:r>
              <a:rPr lang="en" sz="1000">
                <a:highlight>
                  <a:srgbClr val="9900FF"/>
                </a:highlight>
                <a:uFillTx/>
                <a:latin typeface="Calibri"/>
                <a:ea typeface="Calibri"/>
                <a:cs typeface="Calibri"/>
                <a:sym typeface="Calibri"/>
              </a:rPr>
              <a:t>ts</a:t>
            </a:r>
            <a:endParaRPr>
              <a:highlight>
                <a:srgbClr val="9900FF"/>
              </a:highlight>
              <a:uFillTx/>
            </a:endParaRPr>
          </a:p>
          <a:p>
            <a:pPr marL="0" marR="0" lvl="0" indent="0" algn="l" rtl="0">
              <a:spcBef>
                <a:spcPts val="0"/>
              </a:spcBef>
              <a:spcAft>
                <a:spcPts val="0"/>
              </a:spcAft>
              <a:buNone/>
            </a:pPr>
            <a:endParaRPr sz="400">
              <a:solidFill>
                <a:schemeClr val="dk1"/>
              </a:solidFill>
              <a:uFillTx/>
              <a:latin typeface="Calibri"/>
              <a:ea typeface="Calibri"/>
              <a:cs typeface="Calibri"/>
              <a:sym typeface="Calibri"/>
            </a:endParaRPr>
          </a:p>
        </p:txBody>
      </p:sp>
      <p:pic>
        <p:nvPicPr>
          <p:cNvPr id="146" name="Google Shape;146;p26">
            <a:hlinkClick r:id="rId3"/>
          </p:cNvPr>
          <p:cNvPicPr preferRelativeResize="0"/>
          <p:nvPr/>
        </p:nvPicPr>
        <p:blipFill>
          <a:blip r:embed="rId4"/>
          <a:stretch>
            <a:fillRect/>
          </a:stretch>
        </p:blipFill>
        <p:spPr>
          <a:xfrm>
            <a:off x="2155325" y="743312"/>
            <a:ext cx="925725" cy="361013"/>
          </a:xfrm>
          <a:prstGeom prst="rect">
            <a:avLst/>
          </a:prstGeom>
          <a:noFill/>
          <a:ln>
            <a:noFill/>
          </a:ln>
        </p:spPr>
      </p:pic>
      <p:pic>
        <p:nvPicPr>
          <p:cNvPr id="147" name="Google Shape;147;p26"/>
          <p:cNvPicPr preferRelativeResize="0"/>
          <p:nvPr/>
        </p:nvPicPr>
        <p:blipFill>
          <a:blip r:embed="rId5"/>
          <a:stretch>
            <a:fillRect/>
          </a:stretch>
        </p:blipFill>
        <p:spPr>
          <a:xfrm>
            <a:off x="157176" y="3234932"/>
            <a:ext cx="1518600" cy="850418"/>
          </a:xfrm>
          <a:prstGeom prst="rect">
            <a:avLst/>
          </a:prstGeom>
          <a:noFill/>
          <a:ln>
            <a:noFill/>
          </a:ln>
        </p:spPr>
      </p:pic>
      <p:pic>
        <p:nvPicPr>
          <p:cNvPr id="148" name="Google Shape;148;p26"/>
          <p:cNvPicPr preferRelativeResize="0"/>
          <p:nvPr/>
        </p:nvPicPr>
        <p:blipFill>
          <a:blip r:embed="rId6"/>
          <a:stretch>
            <a:fillRect/>
          </a:stretch>
        </p:blipFill>
        <p:spPr>
          <a:xfrm>
            <a:off x="1702777" y="3683075"/>
            <a:ext cx="1283922" cy="1281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ctrTitle"/>
          </p:nvPr>
        </p:nvSpPr>
        <p:spPr>
          <a:xfrm>
            <a:off x="107504" y="123479"/>
            <a:ext cx="2520300" cy="288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200"/>
              <a:buFont typeface="Calibri"/>
              <a:buNone/>
            </a:pPr>
            <a:r>
              <a:rPr lang="en" sz="1200">
                <a:solidFill>
                  <a:schemeClr val="dk1"/>
                </a:solidFill>
                <a:uFillTx/>
                <a:latin typeface="Calibri"/>
                <a:ea typeface="Calibri"/>
                <a:cs typeface="Calibri"/>
                <a:sym typeface="Calibri"/>
              </a:rPr>
              <a:t>GCSE Media Studies – Paper 2 Music</a:t>
            </a:r>
            <a:endParaRPr sz="1200">
              <a:uFillTx/>
            </a:endParaRPr>
          </a:p>
        </p:txBody>
      </p:sp>
      <p:sp>
        <p:nvSpPr>
          <p:cNvPr id="162" name="Google Shape;162;p28"/>
          <p:cNvSpPr txBox="1">
            <a:spLocks/>
          </p:cNvSpPr>
          <p:nvPr/>
        </p:nvSpPr>
        <p:spPr>
          <a:xfrm>
            <a:off x="395536" y="472264"/>
            <a:ext cx="2016300" cy="2274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989"/>
              <a:buFont typeface="Calibri"/>
              <a:buNone/>
            </a:pPr>
            <a:r>
              <a:rPr lang="en" sz="989" b="0" i="0" u="none" strike="noStrike" cap="none">
                <a:solidFill>
                  <a:schemeClr val="dk1"/>
                </a:solidFill>
                <a:uFillTx/>
                <a:latin typeface="Calibri"/>
                <a:ea typeface="Calibri"/>
                <a:cs typeface="Calibri"/>
                <a:sym typeface="Calibri"/>
              </a:rPr>
              <a:t>Radio – Set Text = Live Lounge</a:t>
            </a:r>
            <a:endParaRPr sz="989" b="0" i="0" u="none" strike="noStrike" cap="none">
              <a:solidFill>
                <a:schemeClr val="dk1"/>
              </a:solidFill>
              <a:uFillTx/>
              <a:latin typeface="Calibri"/>
              <a:ea typeface="Calibri"/>
              <a:cs typeface="Calibri"/>
              <a:sym typeface="Calibri"/>
            </a:endParaRPr>
          </a:p>
        </p:txBody>
      </p:sp>
      <p:graphicFrame>
        <p:nvGraphicFramePr>
          <p:cNvPr id="163" name="Google Shape;163;p28"/>
          <p:cNvGraphicFramePr/>
          <p:nvPr/>
        </p:nvGraphicFramePr>
        <p:xfrm>
          <a:off x="4788024" y="90745"/>
          <a:ext cx="4263825" cy="868700"/>
        </p:xfrm>
        <a:graphic>
          <a:graphicData uri="http://schemas.openxmlformats.org/drawingml/2006/table">
            <a:tbl>
              <a:tblPr firstRow="1" bandRow="1">
                <a:noFill/>
                <a:tableStyleId>{B96AF438-6A21-4E03-9492-41BFFADA471D}</a:tableStyleId>
              </a:tblPr>
              <a:tblGrid>
                <a:gridCol w="399725">
                  <a:extLst>
                    <a:ext uri="{9D8B030D-6E8A-4147-A177-3AD203B41FA5}">
                      <a16:colId xmlns:a16="http://schemas.microsoft.com/office/drawing/2014/main" val="20000"/>
                    </a:ext>
                  </a:extLst>
                </a:gridCol>
                <a:gridCol w="3864100">
                  <a:extLst>
                    <a:ext uri="{9D8B030D-6E8A-4147-A177-3AD203B41FA5}">
                      <a16:colId xmlns:a16="http://schemas.microsoft.com/office/drawing/2014/main" val="20001"/>
                    </a:ext>
                  </a:extLst>
                </a:gridCol>
              </a:tblGrid>
              <a:tr h="473600">
                <a:tc>
                  <a:txBody>
                    <a:bodyPr/>
                    <a:lstStyle/>
                    <a:p>
                      <a:pPr marL="0" marR="0" lvl="0" indent="0" algn="l" rtl="0">
                        <a:spcBef>
                          <a:spcPts val="0"/>
                        </a:spcBef>
                        <a:spcAft>
                          <a:spcPts val="0"/>
                        </a:spcAft>
                        <a:buNone/>
                      </a:pPr>
                      <a:r>
                        <a:rPr lang="en" sz="900" u="none" strike="noStrike" cap="none">
                          <a:solidFill>
                            <a:schemeClr val="dk1"/>
                          </a:solidFill>
                          <a:uFillTx/>
                          <a:latin typeface="Calibri"/>
                          <a:ea typeface="Calibri"/>
                          <a:cs typeface="Calibri"/>
                          <a:sym typeface="Calibri"/>
                        </a:rPr>
                        <a:t>AO1</a:t>
                      </a:r>
                      <a:endParaRPr sz="900">
                        <a:solidFill>
                          <a:schemeClr val="dk1"/>
                        </a:solidFill>
                        <a:uFillTx/>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900" b="0" i="0" u="none" strike="noStrike">
                          <a:solidFill>
                            <a:schemeClr val="dk1"/>
                          </a:solidFill>
                          <a:uFillTx/>
                          <a:latin typeface="Calibri"/>
                          <a:ea typeface="Calibri"/>
                          <a:cs typeface="Calibri"/>
                          <a:sym typeface="Calibri"/>
                        </a:rPr>
                        <a:t>Demonstrate knowledge and understanding of:</a:t>
                      </a:r>
                      <a:endParaRPr sz="900" b="0">
                        <a:solidFill>
                          <a:schemeClr val="dk1"/>
                        </a:solidFill>
                        <a:uFillTx/>
                        <a:latin typeface="Calibri"/>
                        <a:ea typeface="Calibri"/>
                        <a:cs typeface="Calibri"/>
                        <a:sym typeface="Calibri"/>
                      </a:endParaRPr>
                    </a:p>
                    <a:p>
                      <a:pPr marL="171450" marR="0" lvl="0" indent="-171450" algn="l" rtl="0">
                        <a:spcBef>
                          <a:spcPts val="0"/>
                        </a:spcBef>
                        <a:spcAft>
                          <a:spcPts val="0"/>
                        </a:spcAft>
                        <a:buClr>
                          <a:schemeClr val="dk1"/>
                        </a:buClr>
                        <a:buSzPts val="900"/>
                        <a:buFont typeface="Arial"/>
                        <a:buChar char="•"/>
                      </a:pPr>
                      <a:r>
                        <a:rPr lang="en" sz="900" b="0" i="0" u="none" strike="noStrike">
                          <a:solidFill>
                            <a:schemeClr val="dk1"/>
                          </a:solidFill>
                          <a:uFillTx/>
                          <a:latin typeface="Calibri"/>
                          <a:ea typeface="Calibri"/>
                          <a:cs typeface="Calibri"/>
                          <a:sym typeface="Calibri"/>
                        </a:rPr>
                        <a:t>the theoretical framework of media</a:t>
                      </a:r>
                      <a:endParaRPr>
                        <a:uFillTx/>
                      </a:endParaRPr>
                    </a:p>
                    <a:p>
                      <a:pPr marL="171450" marR="0" lvl="0" indent="-171450" algn="l" rtl="0">
                        <a:spcBef>
                          <a:spcPts val="0"/>
                        </a:spcBef>
                        <a:spcAft>
                          <a:spcPts val="0"/>
                        </a:spcAft>
                        <a:buClr>
                          <a:schemeClr val="dk1"/>
                        </a:buClr>
                        <a:buSzPts val="900"/>
                        <a:buFont typeface="Arial"/>
                        <a:buChar char="•"/>
                      </a:pPr>
                      <a:r>
                        <a:rPr lang="en" sz="900" b="0" i="0" u="none" strike="noStrike">
                          <a:solidFill>
                            <a:schemeClr val="dk1"/>
                          </a:solidFill>
                          <a:uFillTx/>
                          <a:latin typeface="Calibri"/>
                          <a:ea typeface="Calibri"/>
                          <a:cs typeface="Calibri"/>
                          <a:sym typeface="Calibri"/>
                        </a:rPr>
                        <a:t>contexts of media and their influence on media products and processes.</a:t>
                      </a:r>
                      <a:endParaRPr>
                        <a:uFillTx/>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4425">
                <a:tc>
                  <a:txBody>
                    <a:bodyPr/>
                    <a:lstStyle/>
                    <a:p>
                      <a:pPr marL="0" marR="0" lvl="0" indent="0" algn="l" rtl="0">
                        <a:spcBef>
                          <a:spcPts val="0"/>
                        </a:spcBef>
                        <a:spcAft>
                          <a:spcPts val="0"/>
                        </a:spcAft>
                        <a:buNone/>
                      </a:pPr>
                      <a:r>
                        <a:rPr lang="en" sz="900" b="1">
                          <a:solidFill>
                            <a:schemeClr val="dk1"/>
                          </a:solidFill>
                          <a:uFillTx/>
                        </a:rPr>
                        <a:t>AO2</a:t>
                      </a:r>
                      <a:endParaRPr sz="900" b="1">
                        <a:solidFill>
                          <a:schemeClr val="dk1"/>
                        </a:solidFill>
                        <a:uFillTx/>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900" b="0" i="0" u="none" strike="noStrike">
                          <a:solidFill>
                            <a:schemeClr val="dk1"/>
                          </a:solidFill>
                          <a:uFillTx/>
                          <a:latin typeface="Calibri"/>
                          <a:ea typeface="Calibri"/>
                          <a:cs typeface="Calibri"/>
                          <a:sym typeface="Calibri"/>
                        </a:rPr>
                        <a:t>Analyse media products using the theoretical framework of media, including in relation to their contexts, to make judgements and draw conclusions.</a:t>
                      </a:r>
                      <a:endParaRPr sz="900">
                        <a:solidFill>
                          <a:schemeClr val="dk1"/>
                        </a:solidFill>
                        <a:uFillTx/>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64" name="Google Shape;164;p28"/>
          <p:cNvSpPr txBox="1">
            <a:spLocks/>
          </p:cNvSpPr>
          <p:nvPr/>
        </p:nvSpPr>
        <p:spPr>
          <a:xfrm>
            <a:off x="3644217" y="4270331"/>
            <a:ext cx="2601000" cy="8232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solidFill>
                  <a:schemeClr val="accent2"/>
                </a:solidFill>
                <a:uFillTx/>
                <a:latin typeface="Calibri"/>
                <a:ea typeface="Calibri"/>
                <a:cs typeface="Calibri"/>
                <a:sym typeface="Calibri"/>
              </a:rPr>
              <a:t>Media Contexts: Political, cultural, social</a:t>
            </a:r>
            <a:endParaRPr sz="1000" b="1" i="0" u="none" strike="noStrike" cap="none">
              <a:solidFill>
                <a:schemeClr val="accent2"/>
              </a:solidFill>
              <a:uFillTx/>
              <a:latin typeface="Calibri"/>
              <a:ea typeface="Calibri"/>
              <a:cs typeface="Calibri"/>
              <a:sym typeface="Calibri"/>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Social/Cultural = high and low culture debate</a:t>
            </a:r>
            <a:endParaRPr sz="1000" b="0" i="0" u="none" strike="noStrike" cap="none">
              <a:solidFill>
                <a:schemeClr val="dk1"/>
              </a:solidFill>
              <a:uFillTx/>
              <a:latin typeface="Calibri"/>
              <a:ea typeface="Calibri"/>
              <a:cs typeface="Calibri"/>
              <a:sym typeface="Calibri"/>
            </a:endParaRPr>
          </a:p>
          <a:p>
            <a:pPr marL="0" marR="0" lvl="0" indent="0" algn="l" rtl="0">
              <a:spcBef>
                <a:spcPts val="600"/>
              </a:spcBef>
              <a:spcAft>
                <a:spcPts val="0"/>
              </a:spcAft>
              <a:buNone/>
            </a:pPr>
            <a:r>
              <a:rPr lang="en" sz="1000" b="0" i="0" u="none" strike="noStrike" cap="none">
                <a:solidFill>
                  <a:schemeClr val="dk1"/>
                </a:solidFill>
                <a:uFillTx/>
                <a:latin typeface="Calibri"/>
                <a:ea typeface="Calibri"/>
                <a:cs typeface="Calibri"/>
                <a:sym typeface="Calibri"/>
              </a:rPr>
              <a:t>Political – debate about the licence fee - Should Radio 1 be publicly funded?</a:t>
            </a:r>
            <a:endParaRPr sz="1000" b="0" i="0" u="none" strike="noStrike" cap="none">
              <a:solidFill>
                <a:schemeClr val="dk1"/>
              </a:solidFill>
              <a:uFillTx/>
              <a:latin typeface="Calibri"/>
              <a:ea typeface="Calibri"/>
              <a:cs typeface="Calibri"/>
              <a:sym typeface="Calibri"/>
            </a:endParaRPr>
          </a:p>
        </p:txBody>
      </p:sp>
      <p:sp>
        <p:nvSpPr>
          <p:cNvPr id="165" name="Google Shape;165;p28"/>
          <p:cNvSpPr txBox="1">
            <a:spLocks/>
          </p:cNvSpPr>
          <p:nvPr/>
        </p:nvSpPr>
        <p:spPr>
          <a:xfrm>
            <a:off x="6291898" y="1040998"/>
            <a:ext cx="2723700" cy="22392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solidFill>
                  <a:srgbClr val="00B050"/>
                </a:solidFill>
                <a:uFillTx/>
                <a:latin typeface="Calibri"/>
                <a:ea typeface="Calibri"/>
                <a:cs typeface="Calibri"/>
                <a:sym typeface="Calibri"/>
              </a:rPr>
              <a:t>Theoretical Framework: Audiences</a:t>
            </a:r>
            <a:endParaRPr sz="1000" b="1" i="0" u="none" strike="noStrike" cap="none">
              <a:solidFill>
                <a:srgbClr val="00B050"/>
              </a:solidFill>
              <a:uFillTx/>
              <a:latin typeface="Calibri"/>
              <a:ea typeface="Calibri"/>
              <a:cs typeface="Calibri"/>
              <a:sym typeface="Calibri"/>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Radio 1 is struggling because its core audience is turning away from broadcast radio. </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Radio 1 has 10.5m listeners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1Xtra has 1.4m listeners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Live Lounge is broadcast to both channels to achieve both niche and mass audiences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Audience interaction is encouraged – tweets, sharing posts, questions for artists.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FB - 32K followers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Live Lounge on Youtube - almost 65m views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Radio 1 Twitter – over 3m followers</a:t>
            </a:r>
            <a:endParaRPr>
              <a:uFillTx/>
            </a:endParaRPr>
          </a:p>
          <a:p>
            <a:pPr marL="0" marR="0" lvl="0" indent="0" algn="l" rtl="0">
              <a:spcBef>
                <a:spcPts val="300"/>
              </a:spcBef>
              <a:spcAft>
                <a:spcPts val="0"/>
              </a:spcAft>
              <a:buNone/>
            </a:pPr>
            <a:r>
              <a:rPr lang="en" sz="900" b="0" i="0" u="none" strike="noStrike" cap="none">
                <a:solidFill>
                  <a:schemeClr val="dk1"/>
                </a:solidFill>
                <a:uFillTx/>
                <a:latin typeface="Calibri"/>
                <a:ea typeface="Calibri"/>
                <a:cs typeface="Calibri"/>
                <a:sym typeface="Calibri"/>
              </a:rPr>
              <a:t>Uses and Gratifications – remember the theory</a:t>
            </a:r>
            <a:endParaRPr sz="900" b="0" i="0" u="none" strike="noStrike" cap="none">
              <a:solidFill>
                <a:schemeClr val="dk1"/>
              </a:solidFill>
              <a:uFillTx/>
              <a:latin typeface="Calibri"/>
              <a:ea typeface="Calibri"/>
              <a:cs typeface="Calibri"/>
              <a:sym typeface="Calibri"/>
            </a:endParaRPr>
          </a:p>
        </p:txBody>
      </p:sp>
      <p:sp>
        <p:nvSpPr>
          <p:cNvPr id="166" name="Google Shape;166;p28"/>
          <p:cNvSpPr txBox="1">
            <a:spLocks/>
          </p:cNvSpPr>
          <p:nvPr/>
        </p:nvSpPr>
        <p:spPr>
          <a:xfrm>
            <a:off x="65154" y="771550"/>
            <a:ext cx="3489900" cy="30546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solidFill>
                  <a:srgbClr val="00B050"/>
                </a:solidFill>
                <a:uFillTx/>
                <a:latin typeface="Calibri"/>
                <a:ea typeface="Calibri"/>
                <a:cs typeface="Calibri"/>
                <a:sym typeface="Calibri"/>
              </a:rPr>
              <a:t>Theoretical Framework: Industry</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Regulation – OFCOM</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Owner of Radio 1 and 1Xtra – BBC</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BBC – PSB – Broadcasting to educate, entertain and inform (Lord Reith)</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BBC started to broadcast radio in 1922</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1967 Radio 1 started</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Compare to Commercial Radio with no PSB remit</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Radio 1 Remit – to entertain a broad range of young listeners. It should promote British music, new music and provide platform for live music.  It should provide news and documentaries for young viewers. </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1Xtra Remit – to play the best in contemporary black music, emphasising live and new music. It should provide news and documentaries for young viewers, especially (but not exclusively) from ethnic minority backgrounds. </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RAJAR – official body that measures radio audiences.</a:t>
            </a:r>
            <a:endParaRPr>
              <a:uFillTx/>
            </a:endParaRPr>
          </a:p>
        </p:txBody>
      </p:sp>
      <p:pic>
        <p:nvPicPr>
          <p:cNvPr id="167" name="Google Shape;167;p28" descr="Image result for radio one live lounge"/>
          <p:cNvPicPr preferRelativeResize="0"/>
          <p:nvPr/>
        </p:nvPicPr>
        <p:blipFill rotWithShape="1">
          <a:blip r:embed="rId3"/>
          <a:srcRect t="13645" b="20560"/>
          <a:stretch/>
        </p:blipFill>
        <p:spPr>
          <a:xfrm>
            <a:off x="2915816" y="51470"/>
            <a:ext cx="1800200" cy="666248"/>
          </a:xfrm>
          <a:prstGeom prst="rect">
            <a:avLst/>
          </a:prstGeom>
          <a:noFill/>
          <a:ln>
            <a:noFill/>
          </a:ln>
        </p:spPr>
      </p:pic>
      <p:graphicFrame>
        <p:nvGraphicFramePr>
          <p:cNvPr id="168" name="Google Shape;168;p28"/>
          <p:cNvGraphicFramePr/>
          <p:nvPr/>
        </p:nvGraphicFramePr>
        <p:xfrm>
          <a:off x="6291898" y="3377128"/>
          <a:ext cx="2759975" cy="1600200"/>
        </p:xfrm>
        <a:graphic>
          <a:graphicData uri="http://schemas.openxmlformats.org/drawingml/2006/table">
            <a:tbl>
              <a:tblPr firstRow="1" bandRow="1">
                <a:noFill/>
                <a:tableStyleId>{6D90F932-1C6C-471D-B3F4-2EEB7E443053}</a:tableStyleId>
              </a:tblPr>
              <a:tblGrid>
                <a:gridCol w="706050">
                  <a:extLst>
                    <a:ext uri="{9D8B030D-6E8A-4147-A177-3AD203B41FA5}">
                      <a16:colId xmlns:a16="http://schemas.microsoft.com/office/drawing/2014/main" val="20000"/>
                    </a:ext>
                  </a:extLst>
                </a:gridCol>
                <a:gridCol w="20539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 sz="1000" b="0" u="none" strike="noStrike">
                          <a:uFillTx/>
                        </a:rPr>
                        <a:t>Radio 1</a:t>
                      </a:r>
                      <a:endParaRPr sz="1400" b="0">
                        <a:uFillTx/>
                        <a:latin typeface="Calibri"/>
                        <a:ea typeface="Calibri"/>
                        <a:cs typeface="Calibri"/>
                        <a:sym typeface="Calibri"/>
                      </a:endParaRPr>
                    </a:p>
                  </a:txBody>
                  <a:tcPr marL="28575" marR="28575" marT="57150" marB="57150">
                    <a:solidFill>
                      <a:schemeClr val="lt1"/>
                    </a:solidFill>
                  </a:tcPr>
                </a:tc>
                <a:tc>
                  <a:txBody>
                    <a:bodyPr/>
                    <a:lstStyle/>
                    <a:p>
                      <a:pPr marL="0" marR="0" lvl="0" indent="0" algn="l" rtl="0">
                        <a:spcBef>
                          <a:spcPts val="0"/>
                        </a:spcBef>
                        <a:spcAft>
                          <a:spcPts val="0"/>
                        </a:spcAft>
                        <a:buNone/>
                      </a:pPr>
                      <a:r>
                        <a:rPr lang="en" sz="1000" b="0" u="none" strike="noStrike">
                          <a:uFillTx/>
                        </a:rPr>
                        <a:t>A distinctive mix of new music and entertainment for 15-29 year olds, as well as providing tailored news, documentaries and advice campaigns for young adults.</a:t>
                      </a:r>
                      <a:endParaRPr sz="1400" b="0">
                        <a:uFillTx/>
                        <a:latin typeface="Calibri"/>
                        <a:ea typeface="Calibri"/>
                        <a:cs typeface="Calibri"/>
                        <a:sym typeface="Calibri"/>
                      </a:endParaRPr>
                    </a:p>
                  </a:txBody>
                  <a:tcPr marL="28575" marR="28575" marT="57150" marB="57150">
                    <a:solidFill>
                      <a:schemeClr val="lt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 sz="1000" b="0" u="none" strike="noStrike">
                          <a:uFillTx/>
                        </a:rPr>
                        <a:t>Radio 1Xtra</a:t>
                      </a:r>
                      <a:endParaRPr sz="1400" b="0">
                        <a:uFillTx/>
                        <a:latin typeface="Calibri"/>
                        <a:ea typeface="Calibri"/>
                        <a:cs typeface="Calibri"/>
                        <a:sym typeface="Calibri"/>
                      </a:endParaRPr>
                    </a:p>
                  </a:txBody>
                  <a:tcPr marL="28575" marR="28575" marT="57150" marB="57150">
                    <a:solidFill>
                      <a:schemeClr val="lt1"/>
                    </a:solidFill>
                  </a:tcPr>
                </a:tc>
                <a:tc>
                  <a:txBody>
                    <a:bodyPr/>
                    <a:lstStyle/>
                    <a:p>
                      <a:pPr marL="0" marR="0" lvl="0" indent="0" algn="l" rtl="0">
                        <a:spcBef>
                          <a:spcPts val="0"/>
                        </a:spcBef>
                        <a:spcAft>
                          <a:spcPts val="0"/>
                        </a:spcAft>
                        <a:buNone/>
                      </a:pPr>
                      <a:r>
                        <a:rPr lang="en" sz="1000" b="0" u="none" strike="noStrike">
                          <a:uFillTx/>
                        </a:rPr>
                        <a:t>Plays the best in modern black music, with a strong emphasis on delivering high-quality live music and supporting new artists</a:t>
                      </a:r>
                      <a:endParaRPr sz="1400" b="0">
                        <a:uFillTx/>
                        <a:latin typeface="Calibri"/>
                        <a:ea typeface="Calibri"/>
                        <a:cs typeface="Calibri"/>
                        <a:sym typeface="Calibri"/>
                      </a:endParaRPr>
                    </a:p>
                  </a:txBody>
                  <a:tcPr marL="28575" marR="28575" marT="57150" marB="57150">
                    <a:solidFill>
                      <a:schemeClr val="lt1"/>
                    </a:solidFill>
                  </a:tcPr>
                </a:tc>
                <a:extLst>
                  <a:ext uri="{0D108BD9-81ED-4DB2-BD59-A6C34878D82A}">
                    <a16:rowId xmlns:a16="http://schemas.microsoft.com/office/drawing/2014/main" val="10001"/>
                  </a:ext>
                </a:extLst>
              </a:tr>
            </a:tbl>
          </a:graphicData>
        </a:graphic>
      </p:graphicFrame>
      <p:sp>
        <p:nvSpPr>
          <p:cNvPr id="169" name="Google Shape;169;p28"/>
          <p:cNvSpPr txBox="1">
            <a:spLocks/>
          </p:cNvSpPr>
          <p:nvPr/>
        </p:nvSpPr>
        <p:spPr>
          <a:xfrm>
            <a:off x="3627178" y="1019363"/>
            <a:ext cx="2601000" cy="32085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u="sng" strike="noStrike" cap="none">
                <a:solidFill>
                  <a:srgbClr val="0070C0"/>
                </a:solidFill>
                <a:uFillTx/>
                <a:latin typeface="Calibri"/>
                <a:ea typeface="Calibri"/>
                <a:cs typeface="Calibri"/>
                <a:sym typeface="Calibri"/>
              </a:rPr>
              <a:t>Live Lounge</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Presented by  Clara Amfo </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Presented 2-3 times a month</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Presented on Radio 1 and 1Xtra</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Format: 2 acoustic tracks of their own and a cover from a different genre</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Website provides extra material (including galleries and video)</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Annual compilation released by Sony</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Available outside the UK on the iplayer radio app.</a:t>
            </a:r>
            <a:endParaRPr>
              <a:uFillTx/>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Radio 1 has video channel on iplayer</a:t>
            </a:r>
            <a:endParaRPr sz="1000" b="0" i="0" u="none" strike="noStrike" cap="none">
              <a:solidFill>
                <a:schemeClr val="dk1"/>
              </a:solidFill>
              <a:uFillTx/>
              <a:latin typeface="Calibri"/>
              <a:ea typeface="Calibri"/>
              <a:cs typeface="Calibri"/>
              <a:sym typeface="Calibri"/>
            </a:endParaRPr>
          </a:p>
          <a:p>
            <a:pPr marL="0" marR="0" lvl="0" indent="0" algn="l" rtl="0">
              <a:spcBef>
                <a:spcPts val="300"/>
              </a:spcBef>
              <a:spcAft>
                <a:spcPts val="0"/>
              </a:spcAft>
              <a:buNone/>
            </a:pPr>
            <a:r>
              <a:rPr lang="en" sz="1000" b="0" i="0" u="none" strike="noStrike" cap="none">
                <a:solidFill>
                  <a:schemeClr val="dk1"/>
                </a:solidFill>
                <a:uFillTx/>
                <a:latin typeface="Calibri"/>
                <a:ea typeface="Calibri"/>
                <a:cs typeface="Calibri"/>
                <a:sym typeface="Calibri"/>
              </a:rPr>
              <a:t>Reasons for big stars going on Live Lounge: To promote their music (especially when they have released new material), Fandom – another platform for fans to access them, it’s unique, not auto-tuned and live, it feels intimate for fans</a:t>
            </a:r>
            <a:endParaRPr>
              <a:uFillTx/>
            </a:endParaRPr>
          </a:p>
        </p:txBody>
      </p:sp>
      <p:sp>
        <p:nvSpPr>
          <p:cNvPr id="170" name="Google Shape;170;p28" descr="Image result for radio 1"/>
          <p:cNvSpPr>
            <a:spLocks/>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uFillTx/>
              <a:latin typeface="Calibri"/>
              <a:ea typeface="Calibri"/>
              <a:cs typeface="Calibri"/>
              <a:sym typeface="Calibri"/>
            </a:endParaRPr>
          </a:p>
        </p:txBody>
      </p:sp>
      <p:pic>
        <p:nvPicPr>
          <p:cNvPr id="171" name="Google Shape;171;p28"/>
          <p:cNvPicPr preferRelativeResize="0"/>
          <p:nvPr/>
        </p:nvPicPr>
        <p:blipFill rotWithShape="1">
          <a:blip r:embed="rId4"/>
          <a:srcRect/>
          <a:stretch/>
        </p:blipFill>
        <p:spPr>
          <a:xfrm>
            <a:off x="6315034" y="3739183"/>
            <a:ext cx="648009" cy="362885"/>
          </a:xfrm>
          <a:prstGeom prst="rect">
            <a:avLst/>
          </a:prstGeom>
          <a:noFill/>
          <a:ln>
            <a:noFill/>
          </a:ln>
        </p:spPr>
      </p:pic>
      <p:pic>
        <p:nvPicPr>
          <p:cNvPr id="172" name="Google Shape;172;p28"/>
          <p:cNvPicPr preferRelativeResize="0"/>
          <p:nvPr/>
        </p:nvPicPr>
        <p:blipFill rotWithShape="1">
          <a:blip r:embed="rId5"/>
          <a:srcRect/>
          <a:stretch/>
        </p:blipFill>
        <p:spPr>
          <a:xfrm>
            <a:off x="6365949" y="4464123"/>
            <a:ext cx="510307" cy="510307"/>
          </a:xfrm>
          <a:prstGeom prst="rect">
            <a:avLst/>
          </a:prstGeom>
          <a:noFill/>
          <a:ln>
            <a:noFill/>
          </a:ln>
        </p:spPr>
      </p:pic>
      <p:pic>
        <p:nvPicPr>
          <p:cNvPr id="173" name="Google Shape;173;p28" descr="https://lh5.googleusercontent.com/Q0jHESRF5FhGROaM5TXUTBdGrsnUCiF_EJ8aN1xoz_KRodkW65StWaRlhNgblFBcvYC1xQILI3KmiDLQLnUK2IE_vH_NLaUmB8vQkKcLAwC8LMUEVs-hHpjCTFwAiSLAn8e9DNZlkVc"/>
          <p:cNvPicPr preferRelativeResize="0"/>
          <p:nvPr/>
        </p:nvPicPr>
        <p:blipFill rotWithShape="1">
          <a:blip r:embed="rId6"/>
          <a:srcRect r="22678" b="3549"/>
          <a:stretch/>
        </p:blipFill>
        <p:spPr>
          <a:xfrm>
            <a:off x="5368587" y="1117401"/>
            <a:ext cx="787588" cy="510300"/>
          </a:xfrm>
          <a:prstGeom prst="rect">
            <a:avLst/>
          </a:prstGeom>
          <a:noFill/>
          <a:ln>
            <a:noFill/>
          </a:ln>
        </p:spPr>
      </p:pic>
      <p:sp>
        <p:nvSpPr>
          <p:cNvPr id="174" name="Google Shape;174;p28"/>
          <p:cNvSpPr txBox="1">
            <a:spLocks/>
          </p:cNvSpPr>
          <p:nvPr/>
        </p:nvSpPr>
        <p:spPr>
          <a:xfrm>
            <a:off x="1187625" y="3867894"/>
            <a:ext cx="2376300" cy="11697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u="sng">
                <a:solidFill>
                  <a:srgbClr val="0070C0"/>
                </a:solidFill>
                <a:uFillTx/>
                <a:latin typeface="Calibri"/>
                <a:ea typeface="Calibri"/>
                <a:cs typeface="Calibri"/>
                <a:sym typeface="Calibri"/>
              </a:rPr>
              <a:t>Convergence and Live Lounge</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The sessions are:</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 played on the radio</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 broadcast on BBC4 television</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 available as CDs</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 available online via the BBC iplayer or the BBC Radio 1 channel on YouTube</a:t>
            </a:r>
            <a:endParaRPr sz="1000">
              <a:solidFill>
                <a:schemeClr val="dk1"/>
              </a:solidFill>
              <a:uFillTx/>
              <a:latin typeface="Calibri"/>
              <a:ea typeface="Calibri"/>
              <a:cs typeface="Calibri"/>
              <a:sym typeface="Calibri"/>
            </a:endParaRPr>
          </a:p>
        </p:txBody>
      </p:sp>
      <p:pic>
        <p:nvPicPr>
          <p:cNvPr id="175" name="Google Shape;175;p28"/>
          <p:cNvPicPr preferRelativeResize="0"/>
          <p:nvPr/>
        </p:nvPicPr>
        <p:blipFill rotWithShape="1">
          <a:blip r:embed="rId7"/>
          <a:srcRect l="9767" t="38290" r="9775" b="40493"/>
          <a:stretch/>
        </p:blipFill>
        <p:spPr>
          <a:xfrm>
            <a:off x="1997108" y="867084"/>
            <a:ext cx="1278749" cy="336513"/>
          </a:xfrm>
          <a:prstGeom prst="rect">
            <a:avLst/>
          </a:prstGeom>
          <a:noFill/>
          <a:ln>
            <a:noFill/>
          </a:ln>
        </p:spPr>
      </p:pic>
      <p:pic>
        <p:nvPicPr>
          <p:cNvPr id="176" name="Google Shape;176;p28"/>
          <p:cNvPicPr preferRelativeResize="0"/>
          <p:nvPr/>
        </p:nvPicPr>
        <p:blipFill rotWithShape="1">
          <a:blip r:embed="rId8"/>
          <a:srcRect/>
          <a:stretch/>
        </p:blipFill>
        <p:spPr>
          <a:xfrm>
            <a:off x="3627178" y="699542"/>
            <a:ext cx="830739" cy="264462"/>
          </a:xfrm>
          <a:prstGeom prst="rect">
            <a:avLst/>
          </a:prstGeom>
          <a:noFill/>
          <a:ln>
            <a:noFill/>
          </a:ln>
        </p:spPr>
      </p:pic>
      <p:pic>
        <p:nvPicPr>
          <p:cNvPr id="177" name="Google Shape;177;p28"/>
          <p:cNvPicPr preferRelativeResize="0"/>
          <p:nvPr/>
        </p:nvPicPr>
        <p:blipFill rotWithShape="1">
          <a:blip r:embed="rId9"/>
          <a:srcRect/>
          <a:stretch/>
        </p:blipFill>
        <p:spPr>
          <a:xfrm>
            <a:off x="2789511" y="3428529"/>
            <a:ext cx="558353" cy="223341"/>
          </a:xfrm>
          <a:prstGeom prst="rect">
            <a:avLst/>
          </a:prstGeom>
          <a:noFill/>
          <a:ln>
            <a:noFill/>
          </a:ln>
        </p:spPr>
      </p:pic>
      <p:sp>
        <p:nvSpPr>
          <p:cNvPr id="178" name="Google Shape;178;p28"/>
          <p:cNvSpPr txBox="1">
            <a:spLocks/>
          </p:cNvSpPr>
          <p:nvPr/>
        </p:nvSpPr>
        <p:spPr>
          <a:xfrm>
            <a:off x="65155" y="3905632"/>
            <a:ext cx="1050600" cy="1077300"/>
          </a:xfrm>
          <a:prstGeom prst="rect">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u="sng">
                <a:solidFill>
                  <a:srgbClr val="FF0000"/>
                </a:solidFill>
                <a:uFillTx/>
                <a:latin typeface="Calibri"/>
                <a:ea typeface="Calibri"/>
                <a:cs typeface="Calibri"/>
                <a:sym typeface="Calibri"/>
              </a:rPr>
              <a:t>STUDY</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Industry</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Audience</a:t>
            </a:r>
            <a:endParaRPr>
              <a:uFillTx/>
            </a:endParaRPr>
          </a:p>
          <a:p>
            <a:pPr marL="0" marR="0" lvl="0" indent="0" algn="l" rtl="0">
              <a:spcBef>
                <a:spcPts val="0"/>
              </a:spcBef>
              <a:spcAft>
                <a:spcPts val="0"/>
              </a:spcAft>
              <a:buNone/>
            </a:pPr>
            <a:r>
              <a:rPr lang="en" sz="1000">
                <a:solidFill>
                  <a:schemeClr val="dk1"/>
                </a:solidFill>
                <a:uFillTx/>
                <a:latin typeface="Calibri"/>
                <a:ea typeface="Calibri"/>
                <a:cs typeface="Calibri"/>
                <a:sym typeface="Calibri"/>
              </a:rPr>
              <a:t>Social/Cultural/ Political contexts</a:t>
            </a:r>
            <a:endParaRPr>
              <a:uFillTx/>
            </a:endParaRPr>
          </a:p>
          <a:p>
            <a:pPr marL="0" marR="0" lvl="0" indent="0" algn="l" rtl="0">
              <a:spcBef>
                <a:spcPts val="0"/>
              </a:spcBef>
              <a:spcAft>
                <a:spcPts val="0"/>
              </a:spcAft>
              <a:buNone/>
            </a:pPr>
            <a:endParaRPr sz="4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292407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1020</Words>
  <Application>Microsoft Office PowerPoint</Application>
  <PresentationFormat>On-screen Show (16:9)</PresentationFormat>
  <Paragraphs>92</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GCSE Media Studies – Paper 2 Music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Keywords / Vocabulary</dc:title>
  <dc:creator>S.Reading</dc:creator>
  <cp:lastModifiedBy>Tom Benton</cp:lastModifiedBy>
  <cp:revision>4</cp:revision>
  <dcterms:modified xsi:type="dcterms:W3CDTF">2021-12-09T07:50:50Z</dcterms:modified>
</cp:coreProperties>
</file>