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FA35-916A-437D-85CA-D63396788A3F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D3644-9D26-47C8-A584-B91D3DFC0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FA35-916A-437D-85CA-D63396788A3F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D3644-9D26-47C8-A584-B91D3DFC0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FA35-916A-437D-85CA-D63396788A3F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D3644-9D26-47C8-A584-B91D3DFC0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FA35-916A-437D-85CA-D63396788A3F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D3644-9D26-47C8-A584-B91D3DFC0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FA35-916A-437D-85CA-D63396788A3F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D3644-9D26-47C8-A584-B91D3DFC0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FA35-916A-437D-85CA-D63396788A3F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D3644-9D26-47C8-A584-B91D3DFC0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FA35-916A-437D-85CA-D63396788A3F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D3644-9D26-47C8-A584-B91D3DFC0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FA35-916A-437D-85CA-D63396788A3F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D3644-9D26-47C8-A584-B91D3DFC0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FA35-916A-437D-85CA-D63396788A3F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D3644-9D26-47C8-A584-B91D3DFC0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FA35-916A-437D-85CA-D63396788A3F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D3644-9D26-47C8-A584-B91D3DFC0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FA35-916A-437D-85CA-D63396788A3F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D3644-9D26-47C8-A584-B91D3DFC0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6FA35-916A-437D-85CA-D63396788A3F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D3644-9D26-47C8-A584-B91D3DFC0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3528" y="260648"/>
            <a:ext cx="5040560" cy="56166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flipH="1">
            <a:off x="1835696" y="260648"/>
            <a:ext cx="1584176" cy="5616624"/>
          </a:xfrm>
          <a:prstGeom prst="arc">
            <a:avLst>
              <a:gd name="adj1" fmla="val 16200000"/>
              <a:gd name="adj2" fmla="val 52967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4" idx="0"/>
            <a:endCxn id="4" idx="4"/>
          </p:cNvCxnSpPr>
          <p:nvPr/>
        </p:nvCxnSpPr>
        <p:spPr>
          <a:xfrm rot="16200000" flipH="1">
            <a:off x="35496" y="3068960"/>
            <a:ext cx="56166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95536" y="2132856"/>
            <a:ext cx="1457325" cy="1590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293096"/>
            <a:ext cx="18288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548680"/>
            <a:ext cx="7048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37"/>
          <p:cNvSpPr/>
          <p:nvPr/>
        </p:nvSpPr>
        <p:spPr>
          <a:xfrm>
            <a:off x="4932040" y="260648"/>
            <a:ext cx="401904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 structure of the Earth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08104" y="836712"/>
            <a:ext cx="3635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Draw and colour in: </a:t>
            </a:r>
            <a:r>
              <a:rPr lang="en-GB" sz="2000" b="1" dirty="0" smtClean="0"/>
              <a:t>          </a:t>
            </a:r>
            <a:r>
              <a:rPr lang="en-GB" sz="2000" b="1" u="sng" dirty="0" smtClean="0"/>
              <a:t> Key: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  The inner core</a:t>
            </a:r>
          </a:p>
          <a:p>
            <a:r>
              <a:rPr lang="en-GB" sz="2000" dirty="0" smtClean="0"/>
              <a:t>      The outer core </a:t>
            </a:r>
          </a:p>
          <a:p>
            <a:r>
              <a:rPr lang="en-GB" sz="2000" dirty="0" smtClean="0"/>
              <a:t>      The mantle </a:t>
            </a:r>
          </a:p>
          <a:p>
            <a:r>
              <a:rPr lang="en-GB" sz="2000" dirty="0" smtClean="0"/>
              <a:t>      The crust 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8244408" y="1196752"/>
            <a:ext cx="648072" cy="2880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8244408" y="1484784"/>
            <a:ext cx="648072" cy="2880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8244408" y="1772816"/>
            <a:ext cx="648072" cy="2880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244408" y="2060848"/>
            <a:ext cx="648072" cy="2880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995936" y="5805264"/>
            <a:ext cx="10319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Very thin</a:t>
            </a:r>
            <a:endParaRPr lang="en-US" b="0" cap="none" spc="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948264" y="5949280"/>
            <a:ext cx="204504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Behaves like a solid,</a:t>
            </a:r>
          </a:p>
          <a:p>
            <a:pPr algn="ctr"/>
            <a:r>
              <a:rPr lang="en-US" b="0" cap="none" spc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but does flow</a:t>
            </a:r>
            <a:endParaRPr lang="en-US" b="0" cap="none" spc="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771800" y="6309320"/>
            <a:ext cx="10650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Magnetic</a:t>
            </a:r>
            <a:endParaRPr lang="en-US" b="0" cap="none" spc="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691680" y="6021288"/>
            <a:ext cx="7537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Liquid</a:t>
            </a:r>
            <a:endParaRPr lang="en-US" b="0" cap="none" spc="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51520" y="6309320"/>
            <a:ext cx="10319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Very thin</a:t>
            </a:r>
            <a:endParaRPr lang="en-US" b="0" cap="none" spc="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788024" y="6309320"/>
            <a:ext cx="18614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Radius of 3500km</a:t>
            </a:r>
            <a:endParaRPr lang="en-US" b="0" cap="none" spc="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16016" y="4941168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Using your key, colour in the boxes below to show which part of the structure they are referring too.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5436096" y="2564905"/>
            <a:ext cx="345638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How science works:</a:t>
            </a:r>
          </a:p>
          <a:p>
            <a:r>
              <a:rPr lang="en-GB" dirty="0" smtClean="0"/>
              <a:t>How do we know what the structure of the Earth is like, if we have never seen it?</a:t>
            </a:r>
          </a:p>
          <a:p>
            <a:r>
              <a:rPr lang="en-GB" dirty="0" smtClean="0"/>
              <a:t>________________________________________________________________________________________________________________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90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Becky</cp:lastModifiedBy>
  <cp:revision>3</cp:revision>
  <dcterms:created xsi:type="dcterms:W3CDTF">2012-01-10T16:06:50Z</dcterms:created>
  <dcterms:modified xsi:type="dcterms:W3CDTF">2014-12-16T18:38:40Z</dcterms:modified>
</cp:coreProperties>
</file>