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3" d="100"/>
          <a:sy n="73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7C840-F2ED-419A-A86C-FB87D872DEFE}" type="datetimeFigureOut">
              <a:rPr lang="en-GB" smtClean="0"/>
              <a:t>03/10/2017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380FD-066C-4A3A-96EA-B372DFB71D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9372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7C840-F2ED-419A-A86C-FB87D872DEFE}" type="datetimeFigureOut">
              <a:rPr lang="en-GB" smtClean="0"/>
              <a:t>03/10/2017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380FD-066C-4A3A-96EA-B372DFB71D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8907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7C840-F2ED-419A-A86C-FB87D872DEFE}" type="datetimeFigureOut">
              <a:rPr lang="en-GB" smtClean="0"/>
              <a:t>03/10/2017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380FD-066C-4A3A-96EA-B372DFB71D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4040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7C840-F2ED-419A-A86C-FB87D872DEFE}" type="datetimeFigureOut">
              <a:rPr lang="en-GB" smtClean="0"/>
              <a:t>03/10/2017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380FD-066C-4A3A-96EA-B372DFB71D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4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7C840-F2ED-419A-A86C-FB87D872DEFE}" type="datetimeFigureOut">
              <a:rPr lang="en-GB" smtClean="0"/>
              <a:t>03/10/2017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380FD-066C-4A3A-96EA-B372DFB71D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9357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7C840-F2ED-419A-A86C-FB87D872DEFE}" type="datetimeFigureOut">
              <a:rPr lang="en-GB" smtClean="0"/>
              <a:t>03/10/2017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380FD-066C-4A3A-96EA-B372DFB71D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2540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7C840-F2ED-419A-A86C-FB87D872DEFE}" type="datetimeFigureOut">
              <a:rPr lang="en-GB" smtClean="0"/>
              <a:t>03/10/2017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380FD-066C-4A3A-96EA-B372DFB71D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088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7C840-F2ED-419A-A86C-FB87D872DEFE}" type="datetimeFigureOut">
              <a:rPr lang="en-GB" smtClean="0"/>
              <a:t>03/10/2017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380FD-066C-4A3A-96EA-B372DFB71D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0107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7C840-F2ED-419A-A86C-FB87D872DEFE}" type="datetimeFigureOut">
              <a:rPr lang="en-GB" smtClean="0"/>
              <a:t>03/10/2017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380FD-066C-4A3A-96EA-B372DFB71D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280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7C840-F2ED-419A-A86C-FB87D872DEFE}" type="datetimeFigureOut">
              <a:rPr lang="en-GB" smtClean="0"/>
              <a:t>03/10/2017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380FD-066C-4A3A-96EA-B372DFB71D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550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7C840-F2ED-419A-A86C-FB87D872DEFE}" type="datetimeFigureOut">
              <a:rPr lang="en-GB" smtClean="0"/>
              <a:t>03/10/2017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380FD-066C-4A3A-96EA-B372DFB71D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24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7C840-F2ED-419A-A86C-FB87D872DEFE}" type="datetimeFigureOut">
              <a:rPr lang="en-GB" smtClean="0"/>
              <a:t>03/10/2017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380FD-066C-4A3A-96EA-B372DFB71D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8570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GB" b="1" dirty="0" smtClean="0"/>
              <a:t>English Literature OCR J352/01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‘</a:t>
            </a:r>
            <a:r>
              <a:rPr lang="en-GB" b="1" i="1" dirty="0" smtClean="0"/>
              <a:t>The Strange Case of Dr Jekyll </a:t>
            </a:r>
            <a:r>
              <a:rPr lang="en-GB" b="1" i="1" smtClean="0"/>
              <a:t>&amp; Mr Hyde’</a:t>
            </a:r>
            <a:endParaRPr lang="en-GB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 smtClean="0"/>
              <a:t>Level 	</a:t>
            </a:r>
          </a:p>
          <a:p>
            <a:pPr marL="0" indent="0">
              <a:buNone/>
            </a:pPr>
            <a:r>
              <a:rPr lang="en-GB" b="1" dirty="0" smtClean="0"/>
              <a:t>   /6    </a:t>
            </a:r>
            <a:r>
              <a:rPr lang="en-GB" b="1" dirty="0"/>
              <a:t>AO1</a:t>
            </a:r>
          </a:p>
          <a:p>
            <a:pPr lvl="2"/>
            <a:r>
              <a:rPr lang="en-GB" dirty="0" smtClean="0"/>
              <a:t>UNDERSTANDING QUESTION</a:t>
            </a:r>
          </a:p>
          <a:p>
            <a:pPr lvl="2"/>
            <a:r>
              <a:rPr lang="en-GB" dirty="0" smtClean="0"/>
              <a:t>QUOTATIONS </a:t>
            </a:r>
            <a:r>
              <a:rPr lang="en-GB" dirty="0"/>
              <a:t>&amp; TEXTUAL REFERENCES</a:t>
            </a:r>
          </a:p>
          <a:p>
            <a:pPr marL="0" indent="0">
              <a:buNone/>
            </a:pPr>
            <a:r>
              <a:rPr lang="en-GB" b="1" dirty="0"/>
              <a:t>           </a:t>
            </a:r>
            <a:r>
              <a:rPr lang="en-GB" b="1" dirty="0" smtClean="0"/>
              <a:t>AO2</a:t>
            </a:r>
            <a:endParaRPr lang="en-GB" dirty="0"/>
          </a:p>
          <a:p>
            <a:pPr lvl="2"/>
            <a:r>
              <a:rPr lang="en-GB" smtClean="0"/>
              <a:t>SUBJECT TERMINOLGY (TECHNICAL TERMS)</a:t>
            </a:r>
            <a:endParaRPr lang="en-GB" dirty="0" smtClean="0"/>
          </a:p>
          <a:p>
            <a:pPr lvl="2"/>
            <a:r>
              <a:rPr lang="en-GB" dirty="0" smtClean="0"/>
              <a:t>LANGUAGE</a:t>
            </a:r>
            <a:r>
              <a:rPr lang="en-GB" dirty="0"/>
              <a:t>, STRUCTURE &amp; FORM</a:t>
            </a:r>
          </a:p>
          <a:p>
            <a:pPr marL="0" indent="0">
              <a:buNone/>
            </a:pPr>
            <a:r>
              <a:rPr lang="en-GB" dirty="0"/>
              <a:t>          </a:t>
            </a:r>
            <a:r>
              <a:rPr lang="en-GB" dirty="0" smtClean="0"/>
              <a:t> </a:t>
            </a:r>
            <a:r>
              <a:rPr lang="en-GB" b="1" dirty="0" smtClean="0"/>
              <a:t>AO3</a:t>
            </a:r>
          </a:p>
          <a:p>
            <a:pPr lvl="2"/>
            <a:r>
              <a:rPr lang="en-GB" dirty="0" smtClean="0"/>
              <a:t>CONTEXT</a:t>
            </a:r>
            <a:r>
              <a:rPr lang="en-GB" dirty="0"/>
              <a:t>	</a:t>
            </a:r>
          </a:p>
          <a:p>
            <a:pPr marL="0" indent="0">
              <a:buNone/>
            </a:pPr>
            <a:r>
              <a:rPr lang="en-GB" b="1" dirty="0" smtClean="0"/>
              <a:t>H </a:t>
            </a:r>
            <a:r>
              <a:rPr lang="en-GB" b="1" dirty="0"/>
              <a:t>I T</a:t>
            </a:r>
            <a:r>
              <a:rPr lang="en-GB" dirty="0"/>
              <a:t>   </a:t>
            </a:r>
            <a:r>
              <a:rPr lang="en-GB" b="1" dirty="0" smtClean="0"/>
              <a:t>AO4</a:t>
            </a:r>
          </a:p>
          <a:p>
            <a:pPr lvl="2"/>
            <a:r>
              <a:rPr lang="en-GB" dirty="0" smtClean="0"/>
              <a:t>WRITING 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851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5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English Literature OCR J352/01  ‘The Strange Case of Dr Jekyll &amp; Mr Hyde’</vt:lpstr>
    </vt:vector>
  </TitlesOfParts>
  <Company>Walton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Literature OCR J352/01  ‘The Strange Case of Dr Jekyll &amp; Mr Hyde’</dc:title>
  <dc:creator>R.Hooson</dc:creator>
  <cp:lastModifiedBy>R.Hooson</cp:lastModifiedBy>
  <cp:revision>4</cp:revision>
  <dcterms:created xsi:type="dcterms:W3CDTF">2017-09-29T08:11:53Z</dcterms:created>
  <dcterms:modified xsi:type="dcterms:W3CDTF">2017-10-03T10:44:24Z</dcterms:modified>
</cp:coreProperties>
</file>