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7928CB-41F8-4818-A8F2-992EDDAF066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D29FB-409E-4931-99E3-D751D31C92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F57D3-90B3-435A-AA79-4D4F28280E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78449BC-9DEA-4849-9CC1-6767B11FABF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9027-3814-4976-8E99-51B1A7068B1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44DF-45B6-48F9-8673-D989049E6C1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CBA1-646C-45D2-A965-2C5A0FFE792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0B2E-608B-4BB0-B463-56835E4E9D8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F84A-F60A-4572-A4DD-0CD7F89C36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054CAC1-9542-43C9-AAE5-E36C2B0E965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C10EC7-33A0-4813-BFAD-A365D269855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0BAA4D2-56AF-48CC-AEB1-9459920190C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Film v Text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1340768"/>
            <a:ext cx="8305800" cy="1981200"/>
          </a:xfrm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Animal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Farm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800" dirty="0">
                <a:solidFill>
                  <a:schemeClr val="bg1"/>
                </a:solidFill>
              </a:rPr>
              <a:t>Film </a:t>
            </a:r>
          </a:p>
          <a:p>
            <a:pPr>
              <a:lnSpc>
                <a:spcPct val="90000"/>
              </a:lnSpc>
            </a:pPr>
            <a:r>
              <a:rPr lang="en-GB" sz="2800" dirty="0">
                <a:solidFill>
                  <a:schemeClr val="bg1"/>
                </a:solidFill>
              </a:rPr>
              <a:t>‘Jessie’ as narrator (collie / sheepdog)</a:t>
            </a:r>
          </a:p>
          <a:p>
            <a:pPr>
              <a:lnSpc>
                <a:spcPct val="90000"/>
              </a:lnSpc>
            </a:pPr>
            <a:r>
              <a:rPr lang="en-GB" sz="2800" dirty="0">
                <a:solidFill>
                  <a:schemeClr val="bg1"/>
                </a:solidFill>
              </a:rPr>
              <a:t>Told as a flashback after Animal Farm has been washed away</a:t>
            </a:r>
          </a:p>
          <a:p>
            <a:pPr>
              <a:lnSpc>
                <a:spcPct val="90000"/>
              </a:lnSpc>
            </a:pPr>
            <a:endParaRPr lang="en-GB" sz="28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800" dirty="0">
                <a:solidFill>
                  <a:schemeClr val="bg1"/>
                </a:solidFill>
              </a:rPr>
              <a:t>Text</a:t>
            </a:r>
          </a:p>
          <a:p>
            <a:pPr>
              <a:lnSpc>
                <a:spcPct val="90000"/>
              </a:lnSpc>
            </a:pPr>
            <a:r>
              <a:rPr lang="en-GB" sz="2800" dirty="0">
                <a:solidFill>
                  <a:schemeClr val="bg1"/>
                </a:solidFill>
              </a:rPr>
              <a:t>Jessie is dead by the end</a:t>
            </a:r>
          </a:p>
          <a:p>
            <a:pPr>
              <a:lnSpc>
                <a:spcPct val="90000"/>
              </a:lnSpc>
            </a:pPr>
            <a:r>
              <a:rPr lang="en-GB" sz="2800" dirty="0">
                <a:solidFill>
                  <a:schemeClr val="bg1"/>
                </a:solidFill>
              </a:rPr>
              <a:t>Plays only a minor role</a:t>
            </a:r>
          </a:p>
          <a:p>
            <a:pPr>
              <a:lnSpc>
                <a:spcPct val="90000"/>
              </a:lnSpc>
            </a:pPr>
            <a:r>
              <a:rPr lang="en-GB" sz="2800" dirty="0">
                <a:solidFill>
                  <a:schemeClr val="bg1"/>
                </a:solidFill>
              </a:rPr>
              <a:t>Animal Farm still going strong at the end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Structure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Much more focus on people in the film</a:t>
            </a:r>
          </a:p>
          <a:p>
            <a:r>
              <a:rPr lang="en-GB" dirty="0">
                <a:solidFill>
                  <a:schemeClr val="bg1"/>
                </a:solidFill>
              </a:rPr>
              <a:t>Jones, Pilkington and Frederick 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The Humans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Film – accidental shooting by drunken Jones</a:t>
            </a:r>
          </a:p>
          <a:p>
            <a:r>
              <a:rPr lang="en-GB" dirty="0">
                <a:solidFill>
                  <a:schemeClr val="bg1"/>
                </a:solidFill>
              </a:rPr>
              <a:t>Film – brutal dismemberment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Text – dies peacefully in his sleep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Old Major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27</TotalTime>
  <Words>83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Paper</vt:lpstr>
      <vt:lpstr>Animal Farm</vt:lpstr>
      <vt:lpstr>Structure</vt:lpstr>
      <vt:lpstr>The Humans</vt:lpstr>
      <vt:lpstr>Old Major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 Farm</dc:title>
  <dc:creator>r.hooson</dc:creator>
  <cp:lastModifiedBy>R.Hooson</cp:lastModifiedBy>
  <cp:revision>5</cp:revision>
  <dcterms:created xsi:type="dcterms:W3CDTF">2012-01-26T15:55:47Z</dcterms:created>
  <dcterms:modified xsi:type="dcterms:W3CDTF">2015-09-22T13:20:58Z</dcterms:modified>
</cp:coreProperties>
</file>